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 id="2147483685" r:id="rId3"/>
    <p:sldMasterId id="2147483699" r:id="rId4"/>
    <p:sldMasterId id="2147483718" r:id="rId5"/>
    <p:sldMasterId id="2147483740" r:id="rId6"/>
  </p:sldMasterIdLst>
  <p:notesMasterIdLst>
    <p:notesMasterId r:id="rId32"/>
  </p:notesMasterIdLst>
  <p:sldIdLst>
    <p:sldId id="256" r:id="rId7"/>
    <p:sldId id="296" r:id="rId8"/>
    <p:sldId id="300" r:id="rId9"/>
    <p:sldId id="301" r:id="rId10"/>
    <p:sldId id="259" r:id="rId11"/>
    <p:sldId id="306" r:id="rId12"/>
    <p:sldId id="261" r:id="rId13"/>
    <p:sldId id="262" r:id="rId14"/>
    <p:sldId id="266" r:id="rId15"/>
    <p:sldId id="302" r:id="rId16"/>
    <p:sldId id="267" r:id="rId17"/>
    <p:sldId id="303" r:id="rId18"/>
    <p:sldId id="312" r:id="rId19"/>
    <p:sldId id="311" r:id="rId20"/>
    <p:sldId id="308" r:id="rId21"/>
    <p:sldId id="307" r:id="rId22"/>
    <p:sldId id="305" r:id="rId23"/>
    <p:sldId id="271" r:id="rId24"/>
    <p:sldId id="310" r:id="rId25"/>
    <p:sldId id="309" r:id="rId26"/>
    <p:sldId id="313" r:id="rId27"/>
    <p:sldId id="264" r:id="rId28"/>
    <p:sldId id="268" r:id="rId29"/>
    <p:sldId id="270" r:id="rId30"/>
    <p:sldId id="299" r:id="rId31"/>
  </p:sldIdLst>
  <p:sldSz cx="9144000" cy="5143500" type="screen16x9"/>
  <p:notesSz cx="7010400" cy="9296400"/>
  <p:embeddedFontLst>
    <p:embeddedFont>
      <p:font typeface="Bahnschrift" panose="020B0502040204020203" pitchFamily="34" charset="0"/>
      <p:regular r:id="rId33"/>
      <p:bold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entury Gothic" panose="020B0502020202020204" pitchFamily="34" charset="0"/>
      <p:regular r:id="rId41"/>
      <p:bold r:id="rId42"/>
      <p:italic r:id="rId43"/>
      <p:boldItalic r:id="rId44"/>
    </p:embeddedFont>
    <p:embeddedFont>
      <p:font typeface="Corbel" panose="020B0503020204020204" pitchFamily="34" charset="0"/>
      <p:regular r:id="rId45"/>
      <p:bold r:id="rId46"/>
      <p:italic r:id="rId47"/>
      <p:boldItalic r:id="rId48"/>
    </p:embeddedFont>
    <p:embeddedFont>
      <p:font typeface="Gill Sans MT" panose="020B0502020104020203" pitchFamily="34" charset="0"/>
      <p:regular r:id="rId49"/>
      <p:bold r:id="rId50"/>
      <p:italic r:id="rId51"/>
      <p:boldItalic r:id="rId52"/>
    </p:embeddedFont>
    <p:embeddedFont>
      <p:font typeface="Lato" panose="020B0604020202020204" pitchFamily="34" charset="0"/>
      <p:regular r:id="rId53"/>
      <p:bold r:id="rId54"/>
      <p:italic r:id="rId55"/>
      <p:boldItalic r:id="rId56"/>
    </p:embeddedFont>
    <p:embeddedFont>
      <p:font typeface="Quattrocento Sans" panose="020B0604020202020204" pitchFamily="34" charset="0"/>
      <p:regular r:id="rId57"/>
      <p:bold r:id="rId58"/>
      <p:italic r:id="rId59"/>
      <p:boldItalic r:id="rId60"/>
    </p:embeddedFont>
    <p:embeddedFont>
      <p:font typeface="Raleway" panose="020B0604020202020204" pitchFamily="2" charset="0"/>
      <p:regular r:id="rId61"/>
      <p:bold r:id="rId62"/>
      <p:italic r:id="rId63"/>
      <p:boldItalic r:id="rId64"/>
    </p:embeddedFont>
    <p:embeddedFont>
      <p:font typeface="Source Sans Pro" panose="020B0503030403020204" pitchFamily="34" charset="0"/>
      <p:regular r:id="rId65"/>
      <p:bold r:id="rId66"/>
      <p:italic r:id="rId67"/>
      <p:boldItalic r:id="rId68"/>
    </p:embeddedFont>
    <p:embeddedFont>
      <p:font typeface="Source Sans Pro SemiBold" panose="020B0604020202020204" pitchFamily="34" charset="0"/>
      <p:bold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309B02-3B82-40C3-8264-59767D8EB54C}">
  <a:tblStyle styleId="{12309B02-3B82-40C3-8264-59767D8EB5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347" autoAdjust="0"/>
  </p:normalViewPr>
  <p:slideViewPr>
    <p:cSldViewPr snapToGrid="0">
      <p:cViewPr varScale="1">
        <p:scale>
          <a:sx n="78" d="100"/>
          <a:sy n="78" d="100"/>
        </p:scale>
        <p:origin x="159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font" Target="fonts/font10.fntdata"/><Relationship Id="rId47" Type="http://schemas.openxmlformats.org/officeDocument/2006/relationships/font" Target="fonts/font15.fntdata"/><Relationship Id="rId63" Type="http://schemas.openxmlformats.org/officeDocument/2006/relationships/font" Target="fonts/font31.fntdata"/><Relationship Id="rId68" Type="http://schemas.openxmlformats.org/officeDocument/2006/relationships/font" Target="fonts/font36.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font" Target="fonts/font34.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29.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69" Type="http://schemas.openxmlformats.org/officeDocument/2006/relationships/font" Target="fonts/font37.fntdata"/><Relationship Id="rId8" Type="http://schemas.openxmlformats.org/officeDocument/2006/relationships/slide" Target="slides/slide2.xml"/><Relationship Id="rId51" Type="http://schemas.openxmlformats.org/officeDocument/2006/relationships/font" Target="fonts/font19.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font" Target="fonts/font35.fntdata"/><Relationship Id="rId20" Type="http://schemas.openxmlformats.org/officeDocument/2006/relationships/slide" Target="slides/slide14.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70" Type="http://schemas.openxmlformats.org/officeDocument/2006/relationships/font" Target="fonts/font3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font" Target="fonts/font33.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7.fntdata"/><Relationship Id="rId34" Type="http://schemas.openxmlformats.org/officeDocument/2006/relationships/font" Target="fonts/font2.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1.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2A4869-8856-42D5-B69F-4C3524A0F7B4}" type="doc">
      <dgm:prSet loTypeId="urn:microsoft.com/office/officeart/2005/8/layout/radial1" loCatId="relationship" qsTypeId="urn:microsoft.com/office/officeart/2005/8/quickstyle/simple5" qsCatId="simple" csTypeId="urn:microsoft.com/office/officeart/2005/8/colors/colorful4" csCatId="colorful" phldr="1"/>
      <dgm:spPr/>
      <dgm:t>
        <a:bodyPr/>
        <a:lstStyle/>
        <a:p>
          <a:endParaRPr lang="en-US"/>
        </a:p>
      </dgm:t>
    </dgm:pt>
    <dgm:pt modelId="{1EF627AF-856C-42E6-9514-0EBE920C10EE}">
      <dgm:prSet phldrT="[Text]"/>
      <dgm:spPr/>
      <dgm:t>
        <a:bodyPr/>
        <a:lstStyle/>
        <a:p>
          <a:r>
            <a:rPr lang="en-US" dirty="0"/>
            <a:t>Project Team</a:t>
          </a:r>
        </a:p>
      </dgm:t>
    </dgm:pt>
    <dgm:pt modelId="{8438B5E3-A1A9-483D-8ABD-D1107BB5D1E9}" type="parTrans" cxnId="{3C477A3B-695B-4FFF-A1E5-E0FD8946C91E}">
      <dgm:prSet/>
      <dgm:spPr/>
      <dgm:t>
        <a:bodyPr/>
        <a:lstStyle/>
        <a:p>
          <a:endParaRPr lang="en-US"/>
        </a:p>
      </dgm:t>
    </dgm:pt>
    <dgm:pt modelId="{6D3567E4-3A48-4A02-89DC-D2D574897A62}" type="sibTrans" cxnId="{3C477A3B-695B-4FFF-A1E5-E0FD8946C91E}">
      <dgm:prSet/>
      <dgm:spPr/>
      <dgm:t>
        <a:bodyPr/>
        <a:lstStyle/>
        <a:p>
          <a:endParaRPr lang="en-US"/>
        </a:p>
      </dgm:t>
    </dgm:pt>
    <dgm:pt modelId="{853BD598-8233-4C2C-BDCF-0C8F00F32F20}">
      <dgm:prSet phldrT="[Text]"/>
      <dgm:spPr/>
      <dgm:t>
        <a:bodyPr/>
        <a:lstStyle/>
        <a:p>
          <a:r>
            <a:rPr lang="en-US" dirty="0"/>
            <a:t>Steering Committee</a:t>
          </a:r>
        </a:p>
      </dgm:t>
    </dgm:pt>
    <dgm:pt modelId="{1A67651B-7BE2-4424-8284-91B1012246EA}" type="parTrans" cxnId="{3EB0D422-B0F5-419F-BE6F-767ADB767C9E}">
      <dgm:prSet/>
      <dgm:spPr/>
      <dgm:t>
        <a:bodyPr/>
        <a:lstStyle/>
        <a:p>
          <a:endParaRPr lang="en-US"/>
        </a:p>
      </dgm:t>
    </dgm:pt>
    <dgm:pt modelId="{EA81A910-B079-457F-B741-2F6E6B43D9D9}" type="sibTrans" cxnId="{3EB0D422-B0F5-419F-BE6F-767ADB767C9E}">
      <dgm:prSet/>
      <dgm:spPr/>
      <dgm:t>
        <a:bodyPr/>
        <a:lstStyle/>
        <a:p>
          <a:endParaRPr lang="en-US"/>
        </a:p>
      </dgm:t>
    </dgm:pt>
    <dgm:pt modelId="{1EFB7FD0-5E12-41A9-938D-66DE3653F444}">
      <dgm:prSet phldrT="[Text]"/>
      <dgm:spPr/>
      <dgm:t>
        <a:bodyPr/>
        <a:lstStyle/>
        <a:p>
          <a:r>
            <a:rPr lang="en-US" dirty="0"/>
            <a:t>Advisory Group</a:t>
          </a:r>
        </a:p>
      </dgm:t>
    </dgm:pt>
    <dgm:pt modelId="{FCAFFD47-C241-4BF8-9D0C-6550ED18DEB4}" type="parTrans" cxnId="{86475391-BBAE-4111-BC6F-6E34F4B3EA17}">
      <dgm:prSet/>
      <dgm:spPr/>
      <dgm:t>
        <a:bodyPr/>
        <a:lstStyle/>
        <a:p>
          <a:endParaRPr lang="en-US"/>
        </a:p>
      </dgm:t>
    </dgm:pt>
    <dgm:pt modelId="{C1530FD4-D066-46F1-B8EB-EF83C55A410E}" type="sibTrans" cxnId="{86475391-BBAE-4111-BC6F-6E34F4B3EA17}">
      <dgm:prSet/>
      <dgm:spPr/>
      <dgm:t>
        <a:bodyPr/>
        <a:lstStyle/>
        <a:p>
          <a:endParaRPr lang="en-US"/>
        </a:p>
      </dgm:t>
    </dgm:pt>
    <dgm:pt modelId="{A5DCDBD0-D436-4A85-922D-4F5647E2C5F0}">
      <dgm:prSet phldrT="[Text]"/>
      <dgm:spPr/>
      <dgm:t>
        <a:bodyPr/>
        <a:lstStyle/>
        <a:p>
          <a:r>
            <a:rPr lang="en-US" dirty="0"/>
            <a:t>Technical Team</a:t>
          </a:r>
        </a:p>
      </dgm:t>
    </dgm:pt>
    <dgm:pt modelId="{952C766B-96B5-4485-B8FE-08ECD7A88AB0}" type="parTrans" cxnId="{B3DCEB9A-5557-4781-AB26-75902C77C67B}">
      <dgm:prSet/>
      <dgm:spPr/>
      <dgm:t>
        <a:bodyPr/>
        <a:lstStyle/>
        <a:p>
          <a:endParaRPr lang="en-US"/>
        </a:p>
      </dgm:t>
    </dgm:pt>
    <dgm:pt modelId="{29FB902C-D575-4FAC-8257-B517BB5F489F}" type="sibTrans" cxnId="{B3DCEB9A-5557-4781-AB26-75902C77C67B}">
      <dgm:prSet/>
      <dgm:spPr/>
      <dgm:t>
        <a:bodyPr/>
        <a:lstStyle/>
        <a:p>
          <a:endParaRPr lang="en-US"/>
        </a:p>
      </dgm:t>
    </dgm:pt>
    <dgm:pt modelId="{C86DC0C3-B1C2-4B94-8655-613F19DD4A6C}" type="pres">
      <dgm:prSet presAssocID="{A42A4869-8856-42D5-B69F-4C3524A0F7B4}" presName="cycle" presStyleCnt="0">
        <dgm:presLayoutVars>
          <dgm:chMax val="1"/>
          <dgm:dir/>
          <dgm:animLvl val="ctr"/>
          <dgm:resizeHandles val="exact"/>
        </dgm:presLayoutVars>
      </dgm:prSet>
      <dgm:spPr/>
    </dgm:pt>
    <dgm:pt modelId="{1D90745B-9727-40BF-8DE4-124B1E7B9305}" type="pres">
      <dgm:prSet presAssocID="{1EF627AF-856C-42E6-9514-0EBE920C10EE}" presName="centerShape" presStyleLbl="node0" presStyleIdx="0" presStyleCnt="1"/>
      <dgm:spPr/>
    </dgm:pt>
    <dgm:pt modelId="{79FE7AC4-903C-4380-9F92-527FB01E13E9}" type="pres">
      <dgm:prSet presAssocID="{1A67651B-7BE2-4424-8284-91B1012246EA}" presName="Name9" presStyleLbl="parChTrans1D2" presStyleIdx="0" presStyleCnt="3"/>
      <dgm:spPr/>
    </dgm:pt>
    <dgm:pt modelId="{8FC9A995-A1DB-42AF-815C-3F56F8465279}" type="pres">
      <dgm:prSet presAssocID="{1A67651B-7BE2-4424-8284-91B1012246EA}" presName="connTx" presStyleLbl="parChTrans1D2" presStyleIdx="0" presStyleCnt="3"/>
      <dgm:spPr/>
    </dgm:pt>
    <dgm:pt modelId="{67A66252-71F2-4B86-BA41-B69FE529C294}" type="pres">
      <dgm:prSet presAssocID="{853BD598-8233-4C2C-BDCF-0C8F00F32F20}" presName="node" presStyleLbl="node1" presStyleIdx="0" presStyleCnt="3">
        <dgm:presLayoutVars>
          <dgm:bulletEnabled val="1"/>
        </dgm:presLayoutVars>
      </dgm:prSet>
      <dgm:spPr/>
    </dgm:pt>
    <dgm:pt modelId="{85B0D2DF-EA6C-48E2-B5ED-EC6B28AF35BA}" type="pres">
      <dgm:prSet presAssocID="{FCAFFD47-C241-4BF8-9D0C-6550ED18DEB4}" presName="Name9" presStyleLbl="parChTrans1D2" presStyleIdx="1" presStyleCnt="3"/>
      <dgm:spPr/>
    </dgm:pt>
    <dgm:pt modelId="{3CAA2CA8-56F0-410B-8BE2-82AC13424274}" type="pres">
      <dgm:prSet presAssocID="{FCAFFD47-C241-4BF8-9D0C-6550ED18DEB4}" presName="connTx" presStyleLbl="parChTrans1D2" presStyleIdx="1" presStyleCnt="3"/>
      <dgm:spPr/>
    </dgm:pt>
    <dgm:pt modelId="{D6127BE4-5934-4C8F-9E86-D8291B4AB3E7}" type="pres">
      <dgm:prSet presAssocID="{1EFB7FD0-5E12-41A9-938D-66DE3653F444}" presName="node" presStyleLbl="node1" presStyleIdx="1" presStyleCnt="3">
        <dgm:presLayoutVars>
          <dgm:bulletEnabled val="1"/>
        </dgm:presLayoutVars>
      </dgm:prSet>
      <dgm:spPr/>
    </dgm:pt>
    <dgm:pt modelId="{940D1497-460B-481F-9C08-CE77C6B58E33}" type="pres">
      <dgm:prSet presAssocID="{952C766B-96B5-4485-B8FE-08ECD7A88AB0}" presName="Name9" presStyleLbl="parChTrans1D2" presStyleIdx="2" presStyleCnt="3"/>
      <dgm:spPr/>
    </dgm:pt>
    <dgm:pt modelId="{DAE5F60B-2B31-4D86-A074-91BF3951BA59}" type="pres">
      <dgm:prSet presAssocID="{952C766B-96B5-4485-B8FE-08ECD7A88AB0}" presName="connTx" presStyleLbl="parChTrans1D2" presStyleIdx="2" presStyleCnt="3"/>
      <dgm:spPr/>
    </dgm:pt>
    <dgm:pt modelId="{D93A14BA-E7B4-4E60-8467-32BC7FC0921E}" type="pres">
      <dgm:prSet presAssocID="{A5DCDBD0-D436-4A85-922D-4F5647E2C5F0}" presName="node" presStyleLbl="node1" presStyleIdx="2" presStyleCnt="3">
        <dgm:presLayoutVars>
          <dgm:bulletEnabled val="1"/>
        </dgm:presLayoutVars>
      </dgm:prSet>
      <dgm:spPr/>
    </dgm:pt>
  </dgm:ptLst>
  <dgm:cxnLst>
    <dgm:cxn modelId="{10F6A910-166A-4EBE-9DB8-D4E9F9FEE24A}" type="presOf" srcId="{FCAFFD47-C241-4BF8-9D0C-6550ED18DEB4}" destId="{3CAA2CA8-56F0-410B-8BE2-82AC13424274}" srcOrd="1" destOrd="0" presId="urn:microsoft.com/office/officeart/2005/8/layout/radial1"/>
    <dgm:cxn modelId="{3EB0D422-B0F5-419F-BE6F-767ADB767C9E}" srcId="{1EF627AF-856C-42E6-9514-0EBE920C10EE}" destId="{853BD598-8233-4C2C-BDCF-0C8F00F32F20}" srcOrd="0" destOrd="0" parTransId="{1A67651B-7BE2-4424-8284-91B1012246EA}" sibTransId="{EA81A910-B079-457F-B741-2F6E6B43D9D9}"/>
    <dgm:cxn modelId="{4C6BF037-7034-49D1-B767-6B1EE4156FEA}" type="presOf" srcId="{1EF627AF-856C-42E6-9514-0EBE920C10EE}" destId="{1D90745B-9727-40BF-8DE4-124B1E7B9305}" srcOrd="0" destOrd="0" presId="urn:microsoft.com/office/officeart/2005/8/layout/radial1"/>
    <dgm:cxn modelId="{3C477A3B-695B-4FFF-A1E5-E0FD8946C91E}" srcId="{A42A4869-8856-42D5-B69F-4C3524A0F7B4}" destId="{1EF627AF-856C-42E6-9514-0EBE920C10EE}" srcOrd="0" destOrd="0" parTransId="{8438B5E3-A1A9-483D-8ABD-D1107BB5D1E9}" sibTransId="{6D3567E4-3A48-4A02-89DC-D2D574897A62}"/>
    <dgm:cxn modelId="{A6E08C3B-F52A-4C90-80D0-4B2F1225F619}" type="presOf" srcId="{FCAFFD47-C241-4BF8-9D0C-6550ED18DEB4}" destId="{85B0D2DF-EA6C-48E2-B5ED-EC6B28AF35BA}" srcOrd="0" destOrd="0" presId="urn:microsoft.com/office/officeart/2005/8/layout/radial1"/>
    <dgm:cxn modelId="{BBD4485D-5814-4C3E-83F9-0DCF6725B4F7}" type="presOf" srcId="{853BD598-8233-4C2C-BDCF-0C8F00F32F20}" destId="{67A66252-71F2-4B86-BA41-B69FE529C294}" srcOrd="0" destOrd="0" presId="urn:microsoft.com/office/officeart/2005/8/layout/radial1"/>
    <dgm:cxn modelId="{813C2E5E-D63B-44FD-BC46-45D040FFFB91}" type="presOf" srcId="{A42A4869-8856-42D5-B69F-4C3524A0F7B4}" destId="{C86DC0C3-B1C2-4B94-8655-613F19DD4A6C}" srcOrd="0" destOrd="0" presId="urn:microsoft.com/office/officeart/2005/8/layout/radial1"/>
    <dgm:cxn modelId="{5C209443-ECFC-480C-971B-20D520036405}" type="presOf" srcId="{1A67651B-7BE2-4424-8284-91B1012246EA}" destId="{8FC9A995-A1DB-42AF-815C-3F56F8465279}" srcOrd="1" destOrd="0" presId="urn:microsoft.com/office/officeart/2005/8/layout/radial1"/>
    <dgm:cxn modelId="{28F42568-5303-48C5-907B-B463AA18F128}" type="presOf" srcId="{1A67651B-7BE2-4424-8284-91B1012246EA}" destId="{79FE7AC4-903C-4380-9F92-527FB01E13E9}" srcOrd="0" destOrd="0" presId="urn:microsoft.com/office/officeart/2005/8/layout/radial1"/>
    <dgm:cxn modelId="{95103569-0ADA-4C71-83B2-4F28156BD6E1}" type="presOf" srcId="{952C766B-96B5-4485-B8FE-08ECD7A88AB0}" destId="{940D1497-460B-481F-9C08-CE77C6B58E33}" srcOrd="0" destOrd="0" presId="urn:microsoft.com/office/officeart/2005/8/layout/radial1"/>
    <dgm:cxn modelId="{C01B034D-DA97-49B3-994E-F0BECF790344}" type="presOf" srcId="{952C766B-96B5-4485-B8FE-08ECD7A88AB0}" destId="{DAE5F60B-2B31-4D86-A074-91BF3951BA59}" srcOrd="1" destOrd="0" presId="urn:microsoft.com/office/officeart/2005/8/layout/radial1"/>
    <dgm:cxn modelId="{CC362A8A-2C6E-4E54-9322-FE959FEE759C}" type="presOf" srcId="{A5DCDBD0-D436-4A85-922D-4F5647E2C5F0}" destId="{D93A14BA-E7B4-4E60-8467-32BC7FC0921E}" srcOrd="0" destOrd="0" presId="urn:microsoft.com/office/officeart/2005/8/layout/radial1"/>
    <dgm:cxn modelId="{86475391-BBAE-4111-BC6F-6E34F4B3EA17}" srcId="{1EF627AF-856C-42E6-9514-0EBE920C10EE}" destId="{1EFB7FD0-5E12-41A9-938D-66DE3653F444}" srcOrd="1" destOrd="0" parTransId="{FCAFFD47-C241-4BF8-9D0C-6550ED18DEB4}" sibTransId="{C1530FD4-D066-46F1-B8EB-EF83C55A410E}"/>
    <dgm:cxn modelId="{B3DCEB9A-5557-4781-AB26-75902C77C67B}" srcId="{1EF627AF-856C-42E6-9514-0EBE920C10EE}" destId="{A5DCDBD0-D436-4A85-922D-4F5647E2C5F0}" srcOrd="2" destOrd="0" parTransId="{952C766B-96B5-4485-B8FE-08ECD7A88AB0}" sibTransId="{29FB902C-D575-4FAC-8257-B517BB5F489F}"/>
    <dgm:cxn modelId="{D8A130EF-822A-4E51-BB2E-0091E76C1EB7}" type="presOf" srcId="{1EFB7FD0-5E12-41A9-938D-66DE3653F444}" destId="{D6127BE4-5934-4C8F-9E86-D8291B4AB3E7}" srcOrd="0" destOrd="0" presId="urn:microsoft.com/office/officeart/2005/8/layout/radial1"/>
    <dgm:cxn modelId="{3ED4CE8B-C11F-4477-B7B7-8EA0AD80A540}" type="presParOf" srcId="{C86DC0C3-B1C2-4B94-8655-613F19DD4A6C}" destId="{1D90745B-9727-40BF-8DE4-124B1E7B9305}" srcOrd="0" destOrd="0" presId="urn:microsoft.com/office/officeart/2005/8/layout/radial1"/>
    <dgm:cxn modelId="{F4E9F505-6D1F-4D51-A1F0-B0BED6B7B176}" type="presParOf" srcId="{C86DC0C3-B1C2-4B94-8655-613F19DD4A6C}" destId="{79FE7AC4-903C-4380-9F92-527FB01E13E9}" srcOrd="1" destOrd="0" presId="urn:microsoft.com/office/officeart/2005/8/layout/radial1"/>
    <dgm:cxn modelId="{13CFFF45-D719-4D5C-86FE-227C50DD50A3}" type="presParOf" srcId="{79FE7AC4-903C-4380-9F92-527FB01E13E9}" destId="{8FC9A995-A1DB-42AF-815C-3F56F8465279}" srcOrd="0" destOrd="0" presId="urn:microsoft.com/office/officeart/2005/8/layout/radial1"/>
    <dgm:cxn modelId="{FD92FE03-DECD-47A9-A3E5-5CCCBEDD13A7}" type="presParOf" srcId="{C86DC0C3-B1C2-4B94-8655-613F19DD4A6C}" destId="{67A66252-71F2-4B86-BA41-B69FE529C294}" srcOrd="2" destOrd="0" presId="urn:microsoft.com/office/officeart/2005/8/layout/radial1"/>
    <dgm:cxn modelId="{5B75E962-AA34-48DA-B338-6BD297ED882C}" type="presParOf" srcId="{C86DC0C3-B1C2-4B94-8655-613F19DD4A6C}" destId="{85B0D2DF-EA6C-48E2-B5ED-EC6B28AF35BA}" srcOrd="3" destOrd="0" presId="urn:microsoft.com/office/officeart/2005/8/layout/radial1"/>
    <dgm:cxn modelId="{CC42763B-732E-4414-8EDD-8DD765ECB84A}" type="presParOf" srcId="{85B0D2DF-EA6C-48E2-B5ED-EC6B28AF35BA}" destId="{3CAA2CA8-56F0-410B-8BE2-82AC13424274}" srcOrd="0" destOrd="0" presId="urn:microsoft.com/office/officeart/2005/8/layout/radial1"/>
    <dgm:cxn modelId="{5E3F0177-CF90-43CE-87D5-18C4E494A6E0}" type="presParOf" srcId="{C86DC0C3-B1C2-4B94-8655-613F19DD4A6C}" destId="{D6127BE4-5934-4C8F-9E86-D8291B4AB3E7}" srcOrd="4" destOrd="0" presId="urn:microsoft.com/office/officeart/2005/8/layout/radial1"/>
    <dgm:cxn modelId="{69B262FF-4614-42E9-8025-87F83112B01A}" type="presParOf" srcId="{C86DC0C3-B1C2-4B94-8655-613F19DD4A6C}" destId="{940D1497-460B-481F-9C08-CE77C6B58E33}" srcOrd="5" destOrd="0" presId="urn:microsoft.com/office/officeart/2005/8/layout/radial1"/>
    <dgm:cxn modelId="{C8101E35-9AFF-4F1C-90A3-33E8F156F3D0}" type="presParOf" srcId="{940D1497-460B-481F-9C08-CE77C6B58E33}" destId="{DAE5F60B-2B31-4D86-A074-91BF3951BA59}" srcOrd="0" destOrd="0" presId="urn:microsoft.com/office/officeart/2005/8/layout/radial1"/>
    <dgm:cxn modelId="{D9D68BAB-40DA-4D6E-9317-AFE1091CA21A}" type="presParOf" srcId="{C86DC0C3-B1C2-4B94-8655-613F19DD4A6C}" destId="{D93A14BA-E7B4-4E60-8467-32BC7FC0921E}"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995949-BC46-401A-ABB9-2909948045B7}"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97E701F0-B0FF-4B12-B14C-A86E439FA04A}">
      <dgm:prSet phldrT="[Text]"/>
      <dgm:spPr/>
      <dgm:t>
        <a:bodyPr/>
        <a:lstStyle/>
        <a:p>
          <a:r>
            <a:rPr lang="en-US" dirty="0"/>
            <a:t>Overall Management Policies</a:t>
          </a:r>
        </a:p>
      </dgm:t>
    </dgm:pt>
    <dgm:pt modelId="{F53E1AAD-9494-41C5-9B8B-834AF352F10E}" type="parTrans" cxnId="{C87603FA-48BB-4499-921A-FFD8E1769FA6}">
      <dgm:prSet/>
      <dgm:spPr/>
      <dgm:t>
        <a:bodyPr/>
        <a:lstStyle/>
        <a:p>
          <a:endParaRPr lang="en-US"/>
        </a:p>
      </dgm:t>
    </dgm:pt>
    <dgm:pt modelId="{6EFB9405-8D62-4F2A-A790-D00A44E7B518}" type="sibTrans" cxnId="{C87603FA-48BB-4499-921A-FFD8E1769FA6}">
      <dgm:prSet/>
      <dgm:spPr/>
      <dgm:t>
        <a:bodyPr/>
        <a:lstStyle/>
        <a:p>
          <a:endParaRPr lang="en-US"/>
        </a:p>
      </dgm:t>
    </dgm:pt>
    <dgm:pt modelId="{37B88D1B-38E5-4009-B1AC-6C2C169553A6}">
      <dgm:prSet phldrT="[Text]"/>
      <dgm:spPr/>
      <dgm:t>
        <a:bodyPr/>
        <a:lstStyle/>
        <a:p>
          <a:r>
            <a:rPr lang="en-US" dirty="0"/>
            <a:t>Individual Management Units</a:t>
          </a:r>
        </a:p>
      </dgm:t>
    </dgm:pt>
    <dgm:pt modelId="{09F1354C-6056-4925-AA44-65A096E82FD7}" type="parTrans" cxnId="{4B038B11-88C0-4E24-BB0E-F85FD2B22E21}">
      <dgm:prSet/>
      <dgm:spPr/>
      <dgm:t>
        <a:bodyPr/>
        <a:lstStyle/>
        <a:p>
          <a:endParaRPr lang="en-US"/>
        </a:p>
      </dgm:t>
    </dgm:pt>
    <dgm:pt modelId="{C3981950-0C75-44E8-BF13-9C7787C438B0}" type="sibTrans" cxnId="{4B038B11-88C0-4E24-BB0E-F85FD2B22E21}">
      <dgm:prSet/>
      <dgm:spPr/>
      <dgm:t>
        <a:bodyPr/>
        <a:lstStyle/>
        <a:p>
          <a:endParaRPr lang="en-US"/>
        </a:p>
      </dgm:t>
    </dgm:pt>
    <dgm:pt modelId="{B2B87DEA-BD1D-4720-BBC8-91477FD6832D}">
      <dgm:prSet phldrT="[Text]"/>
      <dgm:spPr/>
      <dgm:t>
        <a:bodyPr/>
        <a:lstStyle/>
        <a:p>
          <a:r>
            <a:rPr lang="en-US" dirty="0"/>
            <a:t>Estuarine Use Standards</a:t>
          </a:r>
        </a:p>
      </dgm:t>
    </dgm:pt>
    <dgm:pt modelId="{5F5289E7-A849-42CF-B3FA-F9D513ADB973}" type="parTrans" cxnId="{88902592-686C-4B51-AD0E-FC74B6844042}">
      <dgm:prSet/>
      <dgm:spPr/>
      <dgm:t>
        <a:bodyPr/>
        <a:lstStyle/>
        <a:p>
          <a:endParaRPr lang="en-US"/>
        </a:p>
      </dgm:t>
    </dgm:pt>
    <dgm:pt modelId="{54E45BD8-B8D9-4355-AD7F-3DB7549BC1D7}" type="sibTrans" cxnId="{88902592-686C-4B51-AD0E-FC74B6844042}">
      <dgm:prSet/>
      <dgm:spPr/>
      <dgm:t>
        <a:bodyPr/>
        <a:lstStyle/>
        <a:p>
          <a:endParaRPr lang="en-US"/>
        </a:p>
      </dgm:t>
    </dgm:pt>
    <dgm:pt modelId="{16439D3B-0CA0-4B1A-9011-6A050DDB7F6E}">
      <dgm:prSet phldrT="[Text]"/>
      <dgm:spPr/>
      <dgm:t>
        <a:bodyPr/>
        <a:lstStyle/>
        <a:p>
          <a:r>
            <a:rPr lang="en-US" dirty="0"/>
            <a:t>Impact Assessment</a:t>
          </a:r>
        </a:p>
      </dgm:t>
    </dgm:pt>
    <dgm:pt modelId="{06DEDEA4-121E-4F43-8492-3AB1B3A54B39}" type="parTrans" cxnId="{5973D11E-8036-496B-A288-C43FF626C04A}">
      <dgm:prSet/>
      <dgm:spPr/>
      <dgm:t>
        <a:bodyPr/>
        <a:lstStyle/>
        <a:p>
          <a:endParaRPr lang="en-US"/>
        </a:p>
      </dgm:t>
    </dgm:pt>
    <dgm:pt modelId="{7E052568-EB18-415C-8A1D-0B9188809CD7}" type="sibTrans" cxnId="{5973D11E-8036-496B-A288-C43FF626C04A}">
      <dgm:prSet/>
      <dgm:spPr/>
      <dgm:t>
        <a:bodyPr/>
        <a:lstStyle/>
        <a:p>
          <a:endParaRPr lang="en-US"/>
        </a:p>
      </dgm:t>
    </dgm:pt>
    <dgm:pt modelId="{D7740804-D18A-4E35-86D6-DA34039D1A89}">
      <dgm:prSet phldrT="[Text]"/>
      <dgm:spPr/>
      <dgm:t>
        <a:bodyPr/>
        <a:lstStyle/>
        <a:p>
          <a:r>
            <a:rPr lang="en-US" dirty="0"/>
            <a:t>Resource Capabilities Test</a:t>
          </a:r>
        </a:p>
      </dgm:t>
    </dgm:pt>
    <dgm:pt modelId="{7B0E7F7E-75A5-4D5D-894C-F8CE6001F33E}" type="parTrans" cxnId="{F6A0A956-A749-4BF4-AAD7-BC17DDD164AA}">
      <dgm:prSet/>
      <dgm:spPr/>
      <dgm:t>
        <a:bodyPr/>
        <a:lstStyle/>
        <a:p>
          <a:endParaRPr lang="en-US"/>
        </a:p>
      </dgm:t>
    </dgm:pt>
    <dgm:pt modelId="{4601CA8E-0AEA-47A9-9B2C-AF618032CA52}" type="sibTrans" cxnId="{F6A0A956-A749-4BF4-AAD7-BC17DDD164AA}">
      <dgm:prSet/>
      <dgm:spPr/>
      <dgm:t>
        <a:bodyPr/>
        <a:lstStyle/>
        <a:p>
          <a:endParaRPr lang="en-US"/>
        </a:p>
      </dgm:t>
    </dgm:pt>
    <dgm:pt modelId="{FF62B57E-56AC-4C76-A9EA-C33A97AA7F32}">
      <dgm:prSet phldrT="[Text]"/>
      <dgm:spPr/>
      <dgm:t>
        <a:bodyPr/>
        <a:lstStyle/>
        <a:p>
          <a:r>
            <a:rPr lang="en-US" dirty="0"/>
            <a:t>Goal 16</a:t>
          </a:r>
        </a:p>
      </dgm:t>
    </dgm:pt>
    <dgm:pt modelId="{971B2BC2-D14A-4702-938F-AFC79AA9C3CC}" type="parTrans" cxnId="{64CBF2FC-16D2-48F7-A772-2D8EB126C8D5}">
      <dgm:prSet/>
      <dgm:spPr/>
      <dgm:t>
        <a:bodyPr/>
        <a:lstStyle/>
        <a:p>
          <a:endParaRPr lang="en-US"/>
        </a:p>
      </dgm:t>
    </dgm:pt>
    <dgm:pt modelId="{E304ADAC-55AE-4553-A7DD-8943064618ED}" type="sibTrans" cxnId="{64CBF2FC-16D2-48F7-A772-2D8EB126C8D5}">
      <dgm:prSet/>
      <dgm:spPr/>
      <dgm:t>
        <a:bodyPr/>
        <a:lstStyle/>
        <a:p>
          <a:endParaRPr lang="en-US"/>
        </a:p>
      </dgm:t>
    </dgm:pt>
    <dgm:pt modelId="{7900B5AC-384F-4F53-8F4F-2C521A793D53}">
      <dgm:prSet phldrT="[Text]"/>
      <dgm:spPr/>
      <dgm:t>
        <a:bodyPr/>
        <a:lstStyle/>
        <a:p>
          <a:r>
            <a:rPr lang="en-US"/>
            <a:t>Sub-Area Policies</a:t>
          </a:r>
          <a:endParaRPr lang="en-US" dirty="0"/>
        </a:p>
      </dgm:t>
    </dgm:pt>
    <dgm:pt modelId="{83DC88E4-7E4D-4A8E-B5DE-924F3D83EF66}" type="parTrans" cxnId="{455FBE38-2785-4C66-BD36-1C4EA3617ABF}">
      <dgm:prSet/>
      <dgm:spPr/>
      <dgm:t>
        <a:bodyPr/>
        <a:lstStyle/>
        <a:p>
          <a:endParaRPr lang="en-US"/>
        </a:p>
      </dgm:t>
    </dgm:pt>
    <dgm:pt modelId="{A7A25C16-A97D-4831-8DD3-070D61DD6E7D}" type="sibTrans" cxnId="{455FBE38-2785-4C66-BD36-1C4EA3617ABF}">
      <dgm:prSet/>
      <dgm:spPr/>
      <dgm:t>
        <a:bodyPr/>
        <a:lstStyle/>
        <a:p>
          <a:endParaRPr lang="en-US"/>
        </a:p>
      </dgm:t>
    </dgm:pt>
    <dgm:pt modelId="{7305B27C-B505-4D37-AD1A-7616E194AD0B}" type="pres">
      <dgm:prSet presAssocID="{C5995949-BC46-401A-ABB9-2909948045B7}" presName="hierChild1" presStyleCnt="0">
        <dgm:presLayoutVars>
          <dgm:chPref val="1"/>
          <dgm:dir/>
          <dgm:animOne val="branch"/>
          <dgm:animLvl val="lvl"/>
          <dgm:resizeHandles/>
        </dgm:presLayoutVars>
      </dgm:prSet>
      <dgm:spPr/>
    </dgm:pt>
    <dgm:pt modelId="{B37DE377-481D-4830-B199-9FF3819151ED}" type="pres">
      <dgm:prSet presAssocID="{FF62B57E-56AC-4C76-A9EA-C33A97AA7F32}" presName="hierRoot1" presStyleCnt="0"/>
      <dgm:spPr/>
    </dgm:pt>
    <dgm:pt modelId="{B1EC997A-0AF6-4A68-8038-D4999C036775}" type="pres">
      <dgm:prSet presAssocID="{FF62B57E-56AC-4C76-A9EA-C33A97AA7F32}" presName="composite" presStyleCnt="0"/>
      <dgm:spPr/>
    </dgm:pt>
    <dgm:pt modelId="{E61E2D50-15B0-436C-AB3B-1F40C7125E74}" type="pres">
      <dgm:prSet presAssocID="{FF62B57E-56AC-4C76-A9EA-C33A97AA7F32}" presName="background" presStyleLbl="node0" presStyleIdx="0" presStyleCnt="1"/>
      <dgm:spPr/>
    </dgm:pt>
    <dgm:pt modelId="{6CF2FF79-E937-47FC-8C5B-4E92C479B4EC}" type="pres">
      <dgm:prSet presAssocID="{FF62B57E-56AC-4C76-A9EA-C33A97AA7F32}" presName="text" presStyleLbl="fgAcc0" presStyleIdx="0" presStyleCnt="1">
        <dgm:presLayoutVars>
          <dgm:chPref val="3"/>
        </dgm:presLayoutVars>
      </dgm:prSet>
      <dgm:spPr/>
    </dgm:pt>
    <dgm:pt modelId="{0504AA3D-C839-480F-B43F-084A1E9B1912}" type="pres">
      <dgm:prSet presAssocID="{FF62B57E-56AC-4C76-A9EA-C33A97AA7F32}" presName="hierChild2" presStyleCnt="0"/>
      <dgm:spPr/>
    </dgm:pt>
    <dgm:pt modelId="{ACB57700-A218-4721-BAF7-93B0F0B64AB3}" type="pres">
      <dgm:prSet presAssocID="{F53E1AAD-9494-41C5-9B8B-834AF352F10E}" presName="Name10" presStyleLbl="parChTrans1D2" presStyleIdx="0" presStyleCnt="1"/>
      <dgm:spPr/>
    </dgm:pt>
    <dgm:pt modelId="{BDC0CD07-403B-4A8E-BBE6-C21492017A43}" type="pres">
      <dgm:prSet presAssocID="{97E701F0-B0FF-4B12-B14C-A86E439FA04A}" presName="hierRoot2" presStyleCnt="0"/>
      <dgm:spPr/>
    </dgm:pt>
    <dgm:pt modelId="{6B04C500-385A-49DA-A14E-3029DC53DDED}" type="pres">
      <dgm:prSet presAssocID="{97E701F0-B0FF-4B12-B14C-A86E439FA04A}" presName="composite2" presStyleCnt="0"/>
      <dgm:spPr/>
    </dgm:pt>
    <dgm:pt modelId="{B814FDE2-8479-4CA7-A59C-F88D8A65F985}" type="pres">
      <dgm:prSet presAssocID="{97E701F0-B0FF-4B12-B14C-A86E439FA04A}" presName="background2" presStyleLbl="node2" presStyleIdx="0" presStyleCnt="1"/>
      <dgm:spPr/>
    </dgm:pt>
    <dgm:pt modelId="{2E839E1A-6CA7-4D9C-A546-DB89E642D1BC}" type="pres">
      <dgm:prSet presAssocID="{97E701F0-B0FF-4B12-B14C-A86E439FA04A}" presName="text2" presStyleLbl="fgAcc2" presStyleIdx="0" presStyleCnt="1">
        <dgm:presLayoutVars>
          <dgm:chPref val="3"/>
        </dgm:presLayoutVars>
      </dgm:prSet>
      <dgm:spPr/>
    </dgm:pt>
    <dgm:pt modelId="{41FA105E-DFB9-4615-BD41-030AA4C15919}" type="pres">
      <dgm:prSet presAssocID="{97E701F0-B0FF-4B12-B14C-A86E439FA04A}" presName="hierChild3" presStyleCnt="0"/>
      <dgm:spPr/>
    </dgm:pt>
    <dgm:pt modelId="{5F3ACC66-7456-4893-8FD4-4861D4EBF02D}" type="pres">
      <dgm:prSet presAssocID="{83DC88E4-7E4D-4A8E-B5DE-924F3D83EF66}" presName="Name17" presStyleLbl="parChTrans1D3" presStyleIdx="0" presStyleCnt="1"/>
      <dgm:spPr/>
    </dgm:pt>
    <dgm:pt modelId="{F9413E22-D127-47B3-8F80-A2A2001A699D}" type="pres">
      <dgm:prSet presAssocID="{7900B5AC-384F-4F53-8F4F-2C521A793D53}" presName="hierRoot3" presStyleCnt="0"/>
      <dgm:spPr/>
    </dgm:pt>
    <dgm:pt modelId="{CB60F564-D2D6-4B05-8F69-861ACB6CAE23}" type="pres">
      <dgm:prSet presAssocID="{7900B5AC-384F-4F53-8F4F-2C521A793D53}" presName="composite3" presStyleCnt="0"/>
      <dgm:spPr/>
    </dgm:pt>
    <dgm:pt modelId="{EBE647AE-55B3-498C-BB4B-39DAC2B72D3E}" type="pres">
      <dgm:prSet presAssocID="{7900B5AC-384F-4F53-8F4F-2C521A793D53}" presName="background3" presStyleLbl="node3" presStyleIdx="0" presStyleCnt="1"/>
      <dgm:spPr/>
    </dgm:pt>
    <dgm:pt modelId="{164D16AE-6862-45A0-80A4-1874CFF5F18A}" type="pres">
      <dgm:prSet presAssocID="{7900B5AC-384F-4F53-8F4F-2C521A793D53}" presName="text3" presStyleLbl="fgAcc3" presStyleIdx="0" presStyleCnt="1">
        <dgm:presLayoutVars>
          <dgm:chPref val="3"/>
        </dgm:presLayoutVars>
      </dgm:prSet>
      <dgm:spPr/>
    </dgm:pt>
    <dgm:pt modelId="{ED2231B7-23CC-4C07-8AC1-BD136A292052}" type="pres">
      <dgm:prSet presAssocID="{7900B5AC-384F-4F53-8F4F-2C521A793D53}" presName="hierChild4" presStyleCnt="0"/>
      <dgm:spPr/>
    </dgm:pt>
    <dgm:pt modelId="{E38DA1D2-4B1D-40EC-9476-0219571182DC}" type="pres">
      <dgm:prSet presAssocID="{09F1354C-6056-4925-AA44-65A096E82FD7}" presName="Name23" presStyleLbl="parChTrans1D4" presStyleIdx="0" presStyleCnt="4"/>
      <dgm:spPr/>
    </dgm:pt>
    <dgm:pt modelId="{14DB9E8C-CBCE-4E8D-8B64-FAC62BE518F2}" type="pres">
      <dgm:prSet presAssocID="{37B88D1B-38E5-4009-B1AC-6C2C169553A6}" presName="hierRoot4" presStyleCnt="0"/>
      <dgm:spPr/>
    </dgm:pt>
    <dgm:pt modelId="{4666F6D1-CC33-4E1B-92CE-AD3FF5F030AA}" type="pres">
      <dgm:prSet presAssocID="{37B88D1B-38E5-4009-B1AC-6C2C169553A6}" presName="composite4" presStyleCnt="0"/>
      <dgm:spPr/>
    </dgm:pt>
    <dgm:pt modelId="{E527E5C6-6E39-41C4-B75B-E81B7F1F8799}" type="pres">
      <dgm:prSet presAssocID="{37B88D1B-38E5-4009-B1AC-6C2C169553A6}" presName="background4" presStyleLbl="node4" presStyleIdx="0" presStyleCnt="4"/>
      <dgm:spPr/>
    </dgm:pt>
    <dgm:pt modelId="{37568F26-1BA5-4EC6-B9B1-00B4799457E5}" type="pres">
      <dgm:prSet presAssocID="{37B88D1B-38E5-4009-B1AC-6C2C169553A6}" presName="text4" presStyleLbl="fgAcc4" presStyleIdx="0" presStyleCnt="4">
        <dgm:presLayoutVars>
          <dgm:chPref val="3"/>
        </dgm:presLayoutVars>
      </dgm:prSet>
      <dgm:spPr/>
    </dgm:pt>
    <dgm:pt modelId="{65AC1BCE-20FC-4041-BC24-BF15817E01B4}" type="pres">
      <dgm:prSet presAssocID="{37B88D1B-38E5-4009-B1AC-6C2C169553A6}" presName="hierChild5" presStyleCnt="0"/>
      <dgm:spPr/>
    </dgm:pt>
    <dgm:pt modelId="{8A15E56C-AC00-4976-A47F-F9E5C58235C7}" type="pres">
      <dgm:prSet presAssocID="{06DEDEA4-121E-4F43-8492-3AB1B3A54B39}" presName="Name23" presStyleLbl="parChTrans1D4" presStyleIdx="1" presStyleCnt="4"/>
      <dgm:spPr/>
    </dgm:pt>
    <dgm:pt modelId="{3EF4E0F3-2B3B-458C-8396-C48787997A77}" type="pres">
      <dgm:prSet presAssocID="{16439D3B-0CA0-4B1A-9011-6A050DDB7F6E}" presName="hierRoot4" presStyleCnt="0"/>
      <dgm:spPr/>
    </dgm:pt>
    <dgm:pt modelId="{E6A67D52-178E-4061-8E79-8BC0D2C2D287}" type="pres">
      <dgm:prSet presAssocID="{16439D3B-0CA0-4B1A-9011-6A050DDB7F6E}" presName="composite4" presStyleCnt="0"/>
      <dgm:spPr/>
    </dgm:pt>
    <dgm:pt modelId="{1727A92B-7EC1-4860-A339-75F6B51A7CFF}" type="pres">
      <dgm:prSet presAssocID="{16439D3B-0CA0-4B1A-9011-6A050DDB7F6E}" presName="background4" presStyleLbl="node4" presStyleIdx="1" presStyleCnt="4"/>
      <dgm:spPr/>
    </dgm:pt>
    <dgm:pt modelId="{8E6E0CA8-41D7-4071-A2CC-7CD45FE0D79A}" type="pres">
      <dgm:prSet presAssocID="{16439D3B-0CA0-4B1A-9011-6A050DDB7F6E}" presName="text4" presStyleLbl="fgAcc4" presStyleIdx="1" presStyleCnt="4">
        <dgm:presLayoutVars>
          <dgm:chPref val="3"/>
        </dgm:presLayoutVars>
      </dgm:prSet>
      <dgm:spPr/>
    </dgm:pt>
    <dgm:pt modelId="{55FA71E4-15BE-4447-A37D-784AA8ED3613}" type="pres">
      <dgm:prSet presAssocID="{16439D3B-0CA0-4B1A-9011-6A050DDB7F6E}" presName="hierChild5" presStyleCnt="0"/>
      <dgm:spPr/>
    </dgm:pt>
    <dgm:pt modelId="{001BD248-6693-4C16-923B-8B1585EC470B}" type="pres">
      <dgm:prSet presAssocID="{7B0E7F7E-75A5-4D5D-894C-F8CE6001F33E}" presName="Name23" presStyleLbl="parChTrans1D4" presStyleIdx="2" presStyleCnt="4"/>
      <dgm:spPr/>
    </dgm:pt>
    <dgm:pt modelId="{B04D5164-3400-4B3E-A2B9-80A09EDF0579}" type="pres">
      <dgm:prSet presAssocID="{D7740804-D18A-4E35-86D6-DA34039D1A89}" presName="hierRoot4" presStyleCnt="0"/>
      <dgm:spPr/>
    </dgm:pt>
    <dgm:pt modelId="{D8155FE4-1562-4FFF-9862-EA41FB9DFC7F}" type="pres">
      <dgm:prSet presAssocID="{D7740804-D18A-4E35-86D6-DA34039D1A89}" presName="composite4" presStyleCnt="0"/>
      <dgm:spPr/>
    </dgm:pt>
    <dgm:pt modelId="{D6631D4E-89BF-4182-AEC0-80F916E2BA83}" type="pres">
      <dgm:prSet presAssocID="{D7740804-D18A-4E35-86D6-DA34039D1A89}" presName="background4" presStyleLbl="node4" presStyleIdx="2" presStyleCnt="4"/>
      <dgm:spPr/>
    </dgm:pt>
    <dgm:pt modelId="{DC92B56D-7B8C-473F-B8FE-90587D654A2D}" type="pres">
      <dgm:prSet presAssocID="{D7740804-D18A-4E35-86D6-DA34039D1A89}" presName="text4" presStyleLbl="fgAcc4" presStyleIdx="2" presStyleCnt="4">
        <dgm:presLayoutVars>
          <dgm:chPref val="3"/>
        </dgm:presLayoutVars>
      </dgm:prSet>
      <dgm:spPr/>
    </dgm:pt>
    <dgm:pt modelId="{94243600-5757-46D9-BDB1-E0B3BC50EFFA}" type="pres">
      <dgm:prSet presAssocID="{D7740804-D18A-4E35-86D6-DA34039D1A89}" presName="hierChild5" presStyleCnt="0"/>
      <dgm:spPr/>
    </dgm:pt>
    <dgm:pt modelId="{8B7D9C23-851C-43D2-BD5A-6EFAC4AE5462}" type="pres">
      <dgm:prSet presAssocID="{5F5289E7-A849-42CF-B3FA-F9D513ADB973}" presName="Name23" presStyleLbl="parChTrans1D4" presStyleIdx="3" presStyleCnt="4"/>
      <dgm:spPr/>
    </dgm:pt>
    <dgm:pt modelId="{F09AB796-F898-4BA5-8F7D-0013D89B94BB}" type="pres">
      <dgm:prSet presAssocID="{B2B87DEA-BD1D-4720-BBC8-91477FD6832D}" presName="hierRoot4" presStyleCnt="0"/>
      <dgm:spPr/>
    </dgm:pt>
    <dgm:pt modelId="{2DBC9A0F-7A2E-4229-816D-FEACFDFF3632}" type="pres">
      <dgm:prSet presAssocID="{B2B87DEA-BD1D-4720-BBC8-91477FD6832D}" presName="composite4" presStyleCnt="0"/>
      <dgm:spPr/>
    </dgm:pt>
    <dgm:pt modelId="{5FDE4C2B-C3CE-415A-8948-736B1AACB872}" type="pres">
      <dgm:prSet presAssocID="{B2B87DEA-BD1D-4720-BBC8-91477FD6832D}" presName="background4" presStyleLbl="node4" presStyleIdx="3" presStyleCnt="4"/>
      <dgm:spPr/>
    </dgm:pt>
    <dgm:pt modelId="{C20B01C0-6B73-4F48-8C1D-3E1D99066AAF}" type="pres">
      <dgm:prSet presAssocID="{B2B87DEA-BD1D-4720-BBC8-91477FD6832D}" presName="text4" presStyleLbl="fgAcc4" presStyleIdx="3" presStyleCnt="4">
        <dgm:presLayoutVars>
          <dgm:chPref val="3"/>
        </dgm:presLayoutVars>
      </dgm:prSet>
      <dgm:spPr/>
    </dgm:pt>
    <dgm:pt modelId="{66C8DB98-1F1E-4E57-A2F0-875D922367E3}" type="pres">
      <dgm:prSet presAssocID="{B2B87DEA-BD1D-4720-BBC8-91477FD6832D}" presName="hierChild5" presStyleCnt="0"/>
      <dgm:spPr/>
    </dgm:pt>
  </dgm:ptLst>
  <dgm:cxnLst>
    <dgm:cxn modelId="{6BFBEB0B-1561-41C3-978B-D37FA60BA096}" type="presOf" srcId="{F53E1AAD-9494-41C5-9B8B-834AF352F10E}" destId="{ACB57700-A218-4721-BAF7-93B0F0B64AB3}" srcOrd="0" destOrd="0" presId="urn:microsoft.com/office/officeart/2005/8/layout/hierarchy1"/>
    <dgm:cxn modelId="{4B038B11-88C0-4E24-BB0E-F85FD2B22E21}" srcId="{7900B5AC-384F-4F53-8F4F-2C521A793D53}" destId="{37B88D1B-38E5-4009-B1AC-6C2C169553A6}" srcOrd="0" destOrd="0" parTransId="{09F1354C-6056-4925-AA44-65A096E82FD7}" sibTransId="{C3981950-0C75-44E8-BF13-9C7787C438B0}"/>
    <dgm:cxn modelId="{5973D11E-8036-496B-A288-C43FF626C04A}" srcId="{37B88D1B-38E5-4009-B1AC-6C2C169553A6}" destId="{16439D3B-0CA0-4B1A-9011-6A050DDB7F6E}" srcOrd="0" destOrd="0" parTransId="{06DEDEA4-121E-4F43-8492-3AB1B3A54B39}" sibTransId="{7E052568-EB18-415C-8A1D-0B9188809CD7}"/>
    <dgm:cxn modelId="{455FBE38-2785-4C66-BD36-1C4EA3617ABF}" srcId="{97E701F0-B0FF-4B12-B14C-A86E439FA04A}" destId="{7900B5AC-384F-4F53-8F4F-2C521A793D53}" srcOrd="0" destOrd="0" parTransId="{83DC88E4-7E4D-4A8E-B5DE-924F3D83EF66}" sibTransId="{A7A25C16-A97D-4831-8DD3-070D61DD6E7D}"/>
    <dgm:cxn modelId="{5E138C41-CFBE-4CFC-AF0A-712BC3CFCE0F}" type="presOf" srcId="{97E701F0-B0FF-4B12-B14C-A86E439FA04A}" destId="{2E839E1A-6CA7-4D9C-A546-DB89E642D1BC}" srcOrd="0" destOrd="0" presId="urn:microsoft.com/office/officeart/2005/8/layout/hierarchy1"/>
    <dgm:cxn modelId="{3E3DFB52-C2F8-4EFA-87C0-7E26B941B10F}" type="presOf" srcId="{7900B5AC-384F-4F53-8F4F-2C521A793D53}" destId="{164D16AE-6862-45A0-80A4-1874CFF5F18A}" srcOrd="0" destOrd="0" presId="urn:microsoft.com/office/officeart/2005/8/layout/hierarchy1"/>
    <dgm:cxn modelId="{F6A0A956-A749-4BF4-AAD7-BC17DDD164AA}" srcId="{37B88D1B-38E5-4009-B1AC-6C2C169553A6}" destId="{D7740804-D18A-4E35-86D6-DA34039D1A89}" srcOrd="1" destOrd="0" parTransId="{7B0E7F7E-75A5-4D5D-894C-F8CE6001F33E}" sibTransId="{4601CA8E-0AEA-47A9-9B2C-AF618032CA52}"/>
    <dgm:cxn modelId="{0C54B283-28DB-42BC-A939-0334F762C314}" type="presOf" srcId="{06DEDEA4-121E-4F43-8492-3AB1B3A54B39}" destId="{8A15E56C-AC00-4976-A47F-F9E5C58235C7}" srcOrd="0" destOrd="0" presId="urn:microsoft.com/office/officeart/2005/8/layout/hierarchy1"/>
    <dgm:cxn modelId="{AF43168C-9AB0-4700-9D75-C3DE21A9B026}" type="presOf" srcId="{83DC88E4-7E4D-4A8E-B5DE-924F3D83EF66}" destId="{5F3ACC66-7456-4893-8FD4-4861D4EBF02D}" srcOrd="0" destOrd="0" presId="urn:microsoft.com/office/officeart/2005/8/layout/hierarchy1"/>
    <dgm:cxn modelId="{B3C4A691-FB09-4BFB-8AF3-8DA361477F23}" type="presOf" srcId="{B2B87DEA-BD1D-4720-BBC8-91477FD6832D}" destId="{C20B01C0-6B73-4F48-8C1D-3E1D99066AAF}" srcOrd="0" destOrd="0" presId="urn:microsoft.com/office/officeart/2005/8/layout/hierarchy1"/>
    <dgm:cxn modelId="{88902592-686C-4B51-AD0E-FC74B6844042}" srcId="{7900B5AC-384F-4F53-8F4F-2C521A793D53}" destId="{B2B87DEA-BD1D-4720-BBC8-91477FD6832D}" srcOrd="1" destOrd="0" parTransId="{5F5289E7-A849-42CF-B3FA-F9D513ADB973}" sibTransId="{54E45BD8-B8D9-4355-AD7F-3DB7549BC1D7}"/>
    <dgm:cxn modelId="{DE733A96-3D7E-41C4-9794-3794E51AD34D}" type="presOf" srcId="{09F1354C-6056-4925-AA44-65A096E82FD7}" destId="{E38DA1D2-4B1D-40EC-9476-0219571182DC}" srcOrd="0" destOrd="0" presId="urn:microsoft.com/office/officeart/2005/8/layout/hierarchy1"/>
    <dgm:cxn modelId="{C15EDAAB-8579-400E-B870-D1E3E7508764}" type="presOf" srcId="{16439D3B-0CA0-4B1A-9011-6A050DDB7F6E}" destId="{8E6E0CA8-41D7-4071-A2CC-7CD45FE0D79A}" srcOrd="0" destOrd="0" presId="urn:microsoft.com/office/officeart/2005/8/layout/hierarchy1"/>
    <dgm:cxn modelId="{2691EBAC-EA7F-47B4-BAF8-29997B9B31C6}" type="presOf" srcId="{FF62B57E-56AC-4C76-A9EA-C33A97AA7F32}" destId="{6CF2FF79-E937-47FC-8C5B-4E92C479B4EC}" srcOrd="0" destOrd="0" presId="urn:microsoft.com/office/officeart/2005/8/layout/hierarchy1"/>
    <dgm:cxn modelId="{866E46C4-F144-4927-9E24-0E8FCA19F57D}" type="presOf" srcId="{D7740804-D18A-4E35-86D6-DA34039D1A89}" destId="{DC92B56D-7B8C-473F-B8FE-90587D654A2D}" srcOrd="0" destOrd="0" presId="urn:microsoft.com/office/officeart/2005/8/layout/hierarchy1"/>
    <dgm:cxn modelId="{9AECFDC8-6454-4756-8764-5A081FB3DE91}" type="presOf" srcId="{5F5289E7-A849-42CF-B3FA-F9D513ADB973}" destId="{8B7D9C23-851C-43D2-BD5A-6EFAC4AE5462}" srcOrd="0" destOrd="0" presId="urn:microsoft.com/office/officeart/2005/8/layout/hierarchy1"/>
    <dgm:cxn modelId="{4999EECC-CA37-4169-ABA7-30C23F7CB3AF}" type="presOf" srcId="{37B88D1B-38E5-4009-B1AC-6C2C169553A6}" destId="{37568F26-1BA5-4EC6-B9B1-00B4799457E5}" srcOrd="0" destOrd="0" presId="urn:microsoft.com/office/officeart/2005/8/layout/hierarchy1"/>
    <dgm:cxn modelId="{5E9EB4E8-886E-4D9E-9B25-141BA337B1AC}" type="presOf" srcId="{7B0E7F7E-75A5-4D5D-894C-F8CE6001F33E}" destId="{001BD248-6693-4C16-923B-8B1585EC470B}" srcOrd="0" destOrd="0" presId="urn:microsoft.com/office/officeart/2005/8/layout/hierarchy1"/>
    <dgm:cxn modelId="{85827DE9-2398-4FC1-8115-DA10FDDD9601}" type="presOf" srcId="{C5995949-BC46-401A-ABB9-2909948045B7}" destId="{7305B27C-B505-4D37-AD1A-7616E194AD0B}" srcOrd="0" destOrd="0" presId="urn:microsoft.com/office/officeart/2005/8/layout/hierarchy1"/>
    <dgm:cxn modelId="{C87603FA-48BB-4499-921A-FFD8E1769FA6}" srcId="{FF62B57E-56AC-4C76-A9EA-C33A97AA7F32}" destId="{97E701F0-B0FF-4B12-B14C-A86E439FA04A}" srcOrd="0" destOrd="0" parTransId="{F53E1AAD-9494-41C5-9B8B-834AF352F10E}" sibTransId="{6EFB9405-8D62-4F2A-A790-D00A44E7B518}"/>
    <dgm:cxn modelId="{64CBF2FC-16D2-48F7-A772-2D8EB126C8D5}" srcId="{C5995949-BC46-401A-ABB9-2909948045B7}" destId="{FF62B57E-56AC-4C76-A9EA-C33A97AA7F32}" srcOrd="0" destOrd="0" parTransId="{971B2BC2-D14A-4702-938F-AFC79AA9C3CC}" sibTransId="{E304ADAC-55AE-4553-A7DD-8943064618ED}"/>
    <dgm:cxn modelId="{5C143A88-096B-4D09-8B81-B504051E4015}" type="presParOf" srcId="{7305B27C-B505-4D37-AD1A-7616E194AD0B}" destId="{B37DE377-481D-4830-B199-9FF3819151ED}" srcOrd="0" destOrd="0" presId="urn:microsoft.com/office/officeart/2005/8/layout/hierarchy1"/>
    <dgm:cxn modelId="{998A3DC7-F8ED-4C53-925E-4C028824F622}" type="presParOf" srcId="{B37DE377-481D-4830-B199-9FF3819151ED}" destId="{B1EC997A-0AF6-4A68-8038-D4999C036775}" srcOrd="0" destOrd="0" presId="urn:microsoft.com/office/officeart/2005/8/layout/hierarchy1"/>
    <dgm:cxn modelId="{49CBA335-B3CF-4D9B-9997-0CD41396BD23}" type="presParOf" srcId="{B1EC997A-0AF6-4A68-8038-D4999C036775}" destId="{E61E2D50-15B0-436C-AB3B-1F40C7125E74}" srcOrd="0" destOrd="0" presId="urn:microsoft.com/office/officeart/2005/8/layout/hierarchy1"/>
    <dgm:cxn modelId="{84DC8BA3-2196-4B47-B279-E4CC62C8F539}" type="presParOf" srcId="{B1EC997A-0AF6-4A68-8038-D4999C036775}" destId="{6CF2FF79-E937-47FC-8C5B-4E92C479B4EC}" srcOrd="1" destOrd="0" presId="urn:microsoft.com/office/officeart/2005/8/layout/hierarchy1"/>
    <dgm:cxn modelId="{9AB2064E-7BF0-4214-ADD1-5A2F915181EC}" type="presParOf" srcId="{B37DE377-481D-4830-B199-9FF3819151ED}" destId="{0504AA3D-C839-480F-B43F-084A1E9B1912}" srcOrd="1" destOrd="0" presId="urn:microsoft.com/office/officeart/2005/8/layout/hierarchy1"/>
    <dgm:cxn modelId="{E668E076-D7B3-4883-AECF-CD0C1F75DC1A}" type="presParOf" srcId="{0504AA3D-C839-480F-B43F-084A1E9B1912}" destId="{ACB57700-A218-4721-BAF7-93B0F0B64AB3}" srcOrd="0" destOrd="0" presId="urn:microsoft.com/office/officeart/2005/8/layout/hierarchy1"/>
    <dgm:cxn modelId="{C2CFF1F9-1059-411D-A3E4-77112D0D9CEB}" type="presParOf" srcId="{0504AA3D-C839-480F-B43F-084A1E9B1912}" destId="{BDC0CD07-403B-4A8E-BBE6-C21492017A43}" srcOrd="1" destOrd="0" presId="urn:microsoft.com/office/officeart/2005/8/layout/hierarchy1"/>
    <dgm:cxn modelId="{E786F751-17A6-4980-A64B-3BBDA66EFBBD}" type="presParOf" srcId="{BDC0CD07-403B-4A8E-BBE6-C21492017A43}" destId="{6B04C500-385A-49DA-A14E-3029DC53DDED}" srcOrd="0" destOrd="0" presId="urn:microsoft.com/office/officeart/2005/8/layout/hierarchy1"/>
    <dgm:cxn modelId="{BC652C83-5FB5-46E4-B8DE-34FD3F1C55AB}" type="presParOf" srcId="{6B04C500-385A-49DA-A14E-3029DC53DDED}" destId="{B814FDE2-8479-4CA7-A59C-F88D8A65F985}" srcOrd="0" destOrd="0" presId="urn:microsoft.com/office/officeart/2005/8/layout/hierarchy1"/>
    <dgm:cxn modelId="{5A2EB59B-4DE0-48C3-9CC7-37C76FC43FC2}" type="presParOf" srcId="{6B04C500-385A-49DA-A14E-3029DC53DDED}" destId="{2E839E1A-6CA7-4D9C-A546-DB89E642D1BC}" srcOrd="1" destOrd="0" presId="urn:microsoft.com/office/officeart/2005/8/layout/hierarchy1"/>
    <dgm:cxn modelId="{A60E8EE4-9313-4CDC-BC21-A039E6C44F9F}" type="presParOf" srcId="{BDC0CD07-403B-4A8E-BBE6-C21492017A43}" destId="{41FA105E-DFB9-4615-BD41-030AA4C15919}" srcOrd="1" destOrd="0" presId="urn:microsoft.com/office/officeart/2005/8/layout/hierarchy1"/>
    <dgm:cxn modelId="{ED08DF8A-3FB5-427B-A429-D65206272052}" type="presParOf" srcId="{41FA105E-DFB9-4615-BD41-030AA4C15919}" destId="{5F3ACC66-7456-4893-8FD4-4861D4EBF02D}" srcOrd="0" destOrd="0" presId="urn:microsoft.com/office/officeart/2005/8/layout/hierarchy1"/>
    <dgm:cxn modelId="{58ED4905-C2A8-40BB-B686-CD9FDCE53860}" type="presParOf" srcId="{41FA105E-DFB9-4615-BD41-030AA4C15919}" destId="{F9413E22-D127-47B3-8F80-A2A2001A699D}" srcOrd="1" destOrd="0" presId="urn:microsoft.com/office/officeart/2005/8/layout/hierarchy1"/>
    <dgm:cxn modelId="{E72CCDE1-5FAE-4434-8976-1E87CB4BD570}" type="presParOf" srcId="{F9413E22-D127-47B3-8F80-A2A2001A699D}" destId="{CB60F564-D2D6-4B05-8F69-861ACB6CAE23}" srcOrd="0" destOrd="0" presId="urn:microsoft.com/office/officeart/2005/8/layout/hierarchy1"/>
    <dgm:cxn modelId="{0DF08DB9-4F6F-4393-BE8E-09CFFE545FAB}" type="presParOf" srcId="{CB60F564-D2D6-4B05-8F69-861ACB6CAE23}" destId="{EBE647AE-55B3-498C-BB4B-39DAC2B72D3E}" srcOrd="0" destOrd="0" presId="urn:microsoft.com/office/officeart/2005/8/layout/hierarchy1"/>
    <dgm:cxn modelId="{AA675D59-3AC6-4BA3-B995-17B49C3DA42D}" type="presParOf" srcId="{CB60F564-D2D6-4B05-8F69-861ACB6CAE23}" destId="{164D16AE-6862-45A0-80A4-1874CFF5F18A}" srcOrd="1" destOrd="0" presId="urn:microsoft.com/office/officeart/2005/8/layout/hierarchy1"/>
    <dgm:cxn modelId="{0A11EC0B-D36A-4A76-A1D4-CDF206F03847}" type="presParOf" srcId="{F9413E22-D127-47B3-8F80-A2A2001A699D}" destId="{ED2231B7-23CC-4C07-8AC1-BD136A292052}" srcOrd="1" destOrd="0" presId="urn:microsoft.com/office/officeart/2005/8/layout/hierarchy1"/>
    <dgm:cxn modelId="{3B1A56C6-DFC4-4C15-BFF3-C115C907309B}" type="presParOf" srcId="{ED2231B7-23CC-4C07-8AC1-BD136A292052}" destId="{E38DA1D2-4B1D-40EC-9476-0219571182DC}" srcOrd="0" destOrd="0" presId="urn:microsoft.com/office/officeart/2005/8/layout/hierarchy1"/>
    <dgm:cxn modelId="{D7E9F03B-342A-426C-9A99-5E3EA1CE8128}" type="presParOf" srcId="{ED2231B7-23CC-4C07-8AC1-BD136A292052}" destId="{14DB9E8C-CBCE-4E8D-8B64-FAC62BE518F2}" srcOrd="1" destOrd="0" presId="urn:microsoft.com/office/officeart/2005/8/layout/hierarchy1"/>
    <dgm:cxn modelId="{33CDF8CB-1E05-4D34-8C3B-F5F4FAD6D295}" type="presParOf" srcId="{14DB9E8C-CBCE-4E8D-8B64-FAC62BE518F2}" destId="{4666F6D1-CC33-4E1B-92CE-AD3FF5F030AA}" srcOrd="0" destOrd="0" presId="urn:microsoft.com/office/officeart/2005/8/layout/hierarchy1"/>
    <dgm:cxn modelId="{5064EEA9-D056-4B8A-896A-3EE9BC76B111}" type="presParOf" srcId="{4666F6D1-CC33-4E1B-92CE-AD3FF5F030AA}" destId="{E527E5C6-6E39-41C4-B75B-E81B7F1F8799}" srcOrd="0" destOrd="0" presId="urn:microsoft.com/office/officeart/2005/8/layout/hierarchy1"/>
    <dgm:cxn modelId="{22284F02-47A4-44A0-A2BD-8D5E3DF5A069}" type="presParOf" srcId="{4666F6D1-CC33-4E1B-92CE-AD3FF5F030AA}" destId="{37568F26-1BA5-4EC6-B9B1-00B4799457E5}" srcOrd="1" destOrd="0" presId="urn:microsoft.com/office/officeart/2005/8/layout/hierarchy1"/>
    <dgm:cxn modelId="{AC0C6FA3-5886-4BAD-BCB0-B821A21D5DC5}" type="presParOf" srcId="{14DB9E8C-CBCE-4E8D-8B64-FAC62BE518F2}" destId="{65AC1BCE-20FC-4041-BC24-BF15817E01B4}" srcOrd="1" destOrd="0" presId="urn:microsoft.com/office/officeart/2005/8/layout/hierarchy1"/>
    <dgm:cxn modelId="{4FF04D51-89C9-498D-A155-D6A9F216A066}" type="presParOf" srcId="{65AC1BCE-20FC-4041-BC24-BF15817E01B4}" destId="{8A15E56C-AC00-4976-A47F-F9E5C58235C7}" srcOrd="0" destOrd="0" presId="urn:microsoft.com/office/officeart/2005/8/layout/hierarchy1"/>
    <dgm:cxn modelId="{FCC11710-ABAD-4314-9D01-A841EC1C74F8}" type="presParOf" srcId="{65AC1BCE-20FC-4041-BC24-BF15817E01B4}" destId="{3EF4E0F3-2B3B-458C-8396-C48787997A77}" srcOrd="1" destOrd="0" presId="urn:microsoft.com/office/officeart/2005/8/layout/hierarchy1"/>
    <dgm:cxn modelId="{AF70E4CE-8C16-40B6-8D2B-C9F61E812B56}" type="presParOf" srcId="{3EF4E0F3-2B3B-458C-8396-C48787997A77}" destId="{E6A67D52-178E-4061-8E79-8BC0D2C2D287}" srcOrd="0" destOrd="0" presId="urn:microsoft.com/office/officeart/2005/8/layout/hierarchy1"/>
    <dgm:cxn modelId="{D8F78BE3-A23B-4B83-85D8-52C48F2EF2A2}" type="presParOf" srcId="{E6A67D52-178E-4061-8E79-8BC0D2C2D287}" destId="{1727A92B-7EC1-4860-A339-75F6B51A7CFF}" srcOrd="0" destOrd="0" presId="urn:microsoft.com/office/officeart/2005/8/layout/hierarchy1"/>
    <dgm:cxn modelId="{4C8A6827-9375-4989-838A-ED3322A5E11F}" type="presParOf" srcId="{E6A67D52-178E-4061-8E79-8BC0D2C2D287}" destId="{8E6E0CA8-41D7-4071-A2CC-7CD45FE0D79A}" srcOrd="1" destOrd="0" presId="urn:microsoft.com/office/officeart/2005/8/layout/hierarchy1"/>
    <dgm:cxn modelId="{49B50508-D6F0-44E9-B700-32733D3F9A72}" type="presParOf" srcId="{3EF4E0F3-2B3B-458C-8396-C48787997A77}" destId="{55FA71E4-15BE-4447-A37D-784AA8ED3613}" srcOrd="1" destOrd="0" presId="urn:microsoft.com/office/officeart/2005/8/layout/hierarchy1"/>
    <dgm:cxn modelId="{A58D77CC-CBF8-4389-B3D7-F1FE610A1681}" type="presParOf" srcId="{65AC1BCE-20FC-4041-BC24-BF15817E01B4}" destId="{001BD248-6693-4C16-923B-8B1585EC470B}" srcOrd="2" destOrd="0" presId="urn:microsoft.com/office/officeart/2005/8/layout/hierarchy1"/>
    <dgm:cxn modelId="{95B8FB3E-8FC2-48DE-B8D1-BA1CAB98B502}" type="presParOf" srcId="{65AC1BCE-20FC-4041-BC24-BF15817E01B4}" destId="{B04D5164-3400-4B3E-A2B9-80A09EDF0579}" srcOrd="3" destOrd="0" presId="urn:microsoft.com/office/officeart/2005/8/layout/hierarchy1"/>
    <dgm:cxn modelId="{8574336B-5062-4654-89AD-255B8761F0E0}" type="presParOf" srcId="{B04D5164-3400-4B3E-A2B9-80A09EDF0579}" destId="{D8155FE4-1562-4FFF-9862-EA41FB9DFC7F}" srcOrd="0" destOrd="0" presId="urn:microsoft.com/office/officeart/2005/8/layout/hierarchy1"/>
    <dgm:cxn modelId="{C7533D30-4480-4791-91A7-9E953C331B53}" type="presParOf" srcId="{D8155FE4-1562-4FFF-9862-EA41FB9DFC7F}" destId="{D6631D4E-89BF-4182-AEC0-80F916E2BA83}" srcOrd="0" destOrd="0" presId="urn:microsoft.com/office/officeart/2005/8/layout/hierarchy1"/>
    <dgm:cxn modelId="{78589FED-6C3D-4C5D-9AC5-249E48975FBB}" type="presParOf" srcId="{D8155FE4-1562-4FFF-9862-EA41FB9DFC7F}" destId="{DC92B56D-7B8C-473F-B8FE-90587D654A2D}" srcOrd="1" destOrd="0" presId="urn:microsoft.com/office/officeart/2005/8/layout/hierarchy1"/>
    <dgm:cxn modelId="{E05E8873-4F06-41BA-A225-E775159BA768}" type="presParOf" srcId="{B04D5164-3400-4B3E-A2B9-80A09EDF0579}" destId="{94243600-5757-46D9-BDB1-E0B3BC50EFFA}" srcOrd="1" destOrd="0" presId="urn:microsoft.com/office/officeart/2005/8/layout/hierarchy1"/>
    <dgm:cxn modelId="{3FB328E9-F9EE-49BD-B4E2-FC9C0800E346}" type="presParOf" srcId="{ED2231B7-23CC-4C07-8AC1-BD136A292052}" destId="{8B7D9C23-851C-43D2-BD5A-6EFAC4AE5462}" srcOrd="2" destOrd="0" presId="urn:microsoft.com/office/officeart/2005/8/layout/hierarchy1"/>
    <dgm:cxn modelId="{73FD293C-46DF-4386-921B-1729C6D06B09}" type="presParOf" srcId="{ED2231B7-23CC-4C07-8AC1-BD136A292052}" destId="{F09AB796-F898-4BA5-8F7D-0013D89B94BB}" srcOrd="3" destOrd="0" presId="urn:microsoft.com/office/officeart/2005/8/layout/hierarchy1"/>
    <dgm:cxn modelId="{DE31396C-FA87-47ED-9BE7-39766D4CD704}" type="presParOf" srcId="{F09AB796-F898-4BA5-8F7D-0013D89B94BB}" destId="{2DBC9A0F-7A2E-4229-816D-FEACFDFF3632}" srcOrd="0" destOrd="0" presId="urn:microsoft.com/office/officeart/2005/8/layout/hierarchy1"/>
    <dgm:cxn modelId="{5431B174-1FB0-4796-B5F7-3AD9F1C86C5E}" type="presParOf" srcId="{2DBC9A0F-7A2E-4229-816D-FEACFDFF3632}" destId="{5FDE4C2B-C3CE-415A-8948-736B1AACB872}" srcOrd="0" destOrd="0" presId="urn:microsoft.com/office/officeart/2005/8/layout/hierarchy1"/>
    <dgm:cxn modelId="{8F403A4D-8CCE-4B04-BAD2-A4948DFD510A}" type="presParOf" srcId="{2DBC9A0F-7A2E-4229-816D-FEACFDFF3632}" destId="{C20B01C0-6B73-4F48-8C1D-3E1D99066AAF}" srcOrd="1" destOrd="0" presId="urn:microsoft.com/office/officeart/2005/8/layout/hierarchy1"/>
    <dgm:cxn modelId="{64097388-EE52-42A3-8584-4A4A681AD06B}" type="presParOf" srcId="{F09AB796-F898-4BA5-8F7D-0013D89B94BB}" destId="{66C8DB98-1F1E-4E57-A2F0-875D922367E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0745B-9727-40BF-8DE4-124B1E7B9305}">
      <dsp:nvSpPr>
        <dsp:cNvPr id="0" name=""/>
        <dsp:cNvSpPr/>
      </dsp:nvSpPr>
      <dsp:spPr>
        <a:xfrm>
          <a:off x="1958785" y="1742070"/>
          <a:ext cx="1326073" cy="132607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Project Team</a:t>
          </a:r>
        </a:p>
      </dsp:txBody>
      <dsp:txXfrm>
        <a:off x="2152984" y="1936269"/>
        <a:ext cx="937675" cy="937675"/>
      </dsp:txXfrm>
    </dsp:sp>
    <dsp:sp modelId="{79FE7AC4-903C-4380-9F92-527FB01E13E9}">
      <dsp:nvSpPr>
        <dsp:cNvPr id="0" name=""/>
        <dsp:cNvSpPr/>
      </dsp:nvSpPr>
      <dsp:spPr>
        <a:xfrm rot="16200000">
          <a:off x="2421511" y="1518999"/>
          <a:ext cx="400620" cy="45520"/>
        </a:xfrm>
        <a:custGeom>
          <a:avLst/>
          <a:gdLst/>
          <a:ahLst/>
          <a:cxnLst/>
          <a:rect l="0" t="0" r="0" b="0"/>
          <a:pathLst>
            <a:path>
              <a:moveTo>
                <a:pt x="0" y="22760"/>
              </a:moveTo>
              <a:lnTo>
                <a:pt x="400620" y="2276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806" y="1531744"/>
        <a:ext cx="20031" cy="20031"/>
      </dsp:txXfrm>
    </dsp:sp>
    <dsp:sp modelId="{67A66252-71F2-4B86-BA41-B69FE529C294}">
      <dsp:nvSpPr>
        <dsp:cNvPr id="0" name=""/>
        <dsp:cNvSpPr/>
      </dsp:nvSpPr>
      <dsp:spPr>
        <a:xfrm>
          <a:off x="1958785" y="15376"/>
          <a:ext cx="1326073" cy="132607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Steering Committee</a:t>
          </a:r>
        </a:p>
      </dsp:txBody>
      <dsp:txXfrm>
        <a:off x="2152984" y="209575"/>
        <a:ext cx="937675" cy="937675"/>
      </dsp:txXfrm>
    </dsp:sp>
    <dsp:sp modelId="{85B0D2DF-EA6C-48E2-B5ED-EC6B28AF35BA}">
      <dsp:nvSpPr>
        <dsp:cNvPr id="0" name=""/>
        <dsp:cNvSpPr/>
      </dsp:nvSpPr>
      <dsp:spPr>
        <a:xfrm rot="1800000">
          <a:off x="3169192" y="2814020"/>
          <a:ext cx="400620" cy="45520"/>
        </a:xfrm>
        <a:custGeom>
          <a:avLst/>
          <a:gdLst/>
          <a:ahLst/>
          <a:cxnLst/>
          <a:rect l="0" t="0" r="0" b="0"/>
          <a:pathLst>
            <a:path>
              <a:moveTo>
                <a:pt x="0" y="22760"/>
              </a:moveTo>
              <a:lnTo>
                <a:pt x="400620" y="2276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9486" y="2826764"/>
        <a:ext cx="20031" cy="20031"/>
      </dsp:txXfrm>
    </dsp:sp>
    <dsp:sp modelId="{D6127BE4-5934-4C8F-9E86-D8291B4AB3E7}">
      <dsp:nvSpPr>
        <dsp:cNvPr id="0" name=""/>
        <dsp:cNvSpPr/>
      </dsp:nvSpPr>
      <dsp:spPr>
        <a:xfrm>
          <a:off x="3454146" y="2605417"/>
          <a:ext cx="1326073" cy="1326073"/>
        </a:xfrm>
        <a:prstGeom prst="ellipse">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Advisory Group</a:t>
          </a:r>
        </a:p>
      </dsp:txBody>
      <dsp:txXfrm>
        <a:off x="3648345" y="2799616"/>
        <a:ext cx="937675" cy="937675"/>
      </dsp:txXfrm>
    </dsp:sp>
    <dsp:sp modelId="{940D1497-460B-481F-9C08-CE77C6B58E33}">
      <dsp:nvSpPr>
        <dsp:cNvPr id="0" name=""/>
        <dsp:cNvSpPr/>
      </dsp:nvSpPr>
      <dsp:spPr>
        <a:xfrm rot="9000000">
          <a:off x="1673831" y="2814020"/>
          <a:ext cx="400620" cy="45520"/>
        </a:xfrm>
        <a:custGeom>
          <a:avLst/>
          <a:gdLst/>
          <a:ahLst/>
          <a:cxnLst/>
          <a:rect l="0" t="0" r="0" b="0"/>
          <a:pathLst>
            <a:path>
              <a:moveTo>
                <a:pt x="0" y="22760"/>
              </a:moveTo>
              <a:lnTo>
                <a:pt x="400620" y="2276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864126" y="2826764"/>
        <a:ext cx="20031" cy="20031"/>
      </dsp:txXfrm>
    </dsp:sp>
    <dsp:sp modelId="{D93A14BA-E7B4-4E60-8467-32BC7FC0921E}">
      <dsp:nvSpPr>
        <dsp:cNvPr id="0" name=""/>
        <dsp:cNvSpPr/>
      </dsp:nvSpPr>
      <dsp:spPr>
        <a:xfrm>
          <a:off x="463424" y="2605417"/>
          <a:ext cx="1326073" cy="1326073"/>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Technical Team</a:t>
          </a:r>
        </a:p>
      </dsp:txBody>
      <dsp:txXfrm>
        <a:off x="657623" y="2799616"/>
        <a:ext cx="937675" cy="937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D9C23-851C-43D2-BD5A-6EFAC4AE5462}">
      <dsp:nvSpPr>
        <dsp:cNvPr id="0" name=""/>
        <dsp:cNvSpPr/>
      </dsp:nvSpPr>
      <dsp:spPr>
        <a:xfrm>
          <a:off x="4366372" y="2571276"/>
          <a:ext cx="631074" cy="300334"/>
        </a:xfrm>
        <a:custGeom>
          <a:avLst/>
          <a:gdLst/>
          <a:ahLst/>
          <a:cxnLst/>
          <a:rect l="0" t="0" r="0" b="0"/>
          <a:pathLst>
            <a:path>
              <a:moveTo>
                <a:pt x="0" y="0"/>
              </a:moveTo>
              <a:lnTo>
                <a:pt x="0" y="204669"/>
              </a:lnTo>
              <a:lnTo>
                <a:pt x="631074" y="204669"/>
              </a:lnTo>
              <a:lnTo>
                <a:pt x="631074" y="30033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1BD248-6693-4C16-923B-8B1585EC470B}">
      <dsp:nvSpPr>
        <dsp:cNvPr id="0" name=""/>
        <dsp:cNvSpPr/>
      </dsp:nvSpPr>
      <dsp:spPr>
        <a:xfrm>
          <a:off x="3735297" y="3527354"/>
          <a:ext cx="631074" cy="300334"/>
        </a:xfrm>
        <a:custGeom>
          <a:avLst/>
          <a:gdLst/>
          <a:ahLst/>
          <a:cxnLst/>
          <a:rect l="0" t="0" r="0" b="0"/>
          <a:pathLst>
            <a:path>
              <a:moveTo>
                <a:pt x="0" y="0"/>
              </a:moveTo>
              <a:lnTo>
                <a:pt x="0" y="204669"/>
              </a:lnTo>
              <a:lnTo>
                <a:pt x="631074" y="204669"/>
              </a:lnTo>
              <a:lnTo>
                <a:pt x="631074" y="30033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15E56C-AC00-4976-A47F-F9E5C58235C7}">
      <dsp:nvSpPr>
        <dsp:cNvPr id="0" name=""/>
        <dsp:cNvSpPr/>
      </dsp:nvSpPr>
      <dsp:spPr>
        <a:xfrm>
          <a:off x="3104222" y="3527354"/>
          <a:ext cx="631074" cy="300334"/>
        </a:xfrm>
        <a:custGeom>
          <a:avLst/>
          <a:gdLst/>
          <a:ahLst/>
          <a:cxnLst/>
          <a:rect l="0" t="0" r="0" b="0"/>
          <a:pathLst>
            <a:path>
              <a:moveTo>
                <a:pt x="631074" y="0"/>
              </a:moveTo>
              <a:lnTo>
                <a:pt x="631074" y="204669"/>
              </a:lnTo>
              <a:lnTo>
                <a:pt x="0" y="204669"/>
              </a:lnTo>
              <a:lnTo>
                <a:pt x="0" y="30033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8DA1D2-4B1D-40EC-9476-0219571182DC}">
      <dsp:nvSpPr>
        <dsp:cNvPr id="0" name=""/>
        <dsp:cNvSpPr/>
      </dsp:nvSpPr>
      <dsp:spPr>
        <a:xfrm>
          <a:off x="3735297" y="2571276"/>
          <a:ext cx="631074" cy="300334"/>
        </a:xfrm>
        <a:custGeom>
          <a:avLst/>
          <a:gdLst/>
          <a:ahLst/>
          <a:cxnLst/>
          <a:rect l="0" t="0" r="0" b="0"/>
          <a:pathLst>
            <a:path>
              <a:moveTo>
                <a:pt x="631074" y="0"/>
              </a:moveTo>
              <a:lnTo>
                <a:pt x="631074" y="204669"/>
              </a:lnTo>
              <a:lnTo>
                <a:pt x="0" y="204669"/>
              </a:lnTo>
              <a:lnTo>
                <a:pt x="0" y="30033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3ACC66-7456-4893-8FD4-4861D4EBF02D}">
      <dsp:nvSpPr>
        <dsp:cNvPr id="0" name=""/>
        <dsp:cNvSpPr/>
      </dsp:nvSpPr>
      <dsp:spPr>
        <a:xfrm>
          <a:off x="4320652" y="1615197"/>
          <a:ext cx="91440" cy="300334"/>
        </a:xfrm>
        <a:custGeom>
          <a:avLst/>
          <a:gdLst/>
          <a:ahLst/>
          <a:cxnLst/>
          <a:rect l="0" t="0" r="0" b="0"/>
          <a:pathLst>
            <a:path>
              <a:moveTo>
                <a:pt x="45720" y="0"/>
              </a:moveTo>
              <a:lnTo>
                <a:pt x="45720" y="30033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B57700-A218-4721-BAF7-93B0F0B64AB3}">
      <dsp:nvSpPr>
        <dsp:cNvPr id="0" name=""/>
        <dsp:cNvSpPr/>
      </dsp:nvSpPr>
      <dsp:spPr>
        <a:xfrm>
          <a:off x="4320652" y="659119"/>
          <a:ext cx="91440" cy="300334"/>
        </a:xfrm>
        <a:custGeom>
          <a:avLst/>
          <a:gdLst/>
          <a:ahLst/>
          <a:cxnLst/>
          <a:rect l="0" t="0" r="0" b="0"/>
          <a:pathLst>
            <a:path>
              <a:moveTo>
                <a:pt x="45720" y="0"/>
              </a:moveTo>
              <a:lnTo>
                <a:pt x="45720" y="30033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1E2D50-15B0-436C-AB3B-1F40C7125E74}">
      <dsp:nvSpPr>
        <dsp:cNvPr id="0" name=""/>
        <dsp:cNvSpPr/>
      </dsp:nvSpPr>
      <dsp:spPr>
        <a:xfrm>
          <a:off x="3850038" y="3374"/>
          <a:ext cx="1032668" cy="65574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F2FF79-E937-47FC-8C5B-4E92C479B4EC}">
      <dsp:nvSpPr>
        <dsp:cNvPr id="0" name=""/>
        <dsp:cNvSpPr/>
      </dsp:nvSpPr>
      <dsp:spPr>
        <a:xfrm>
          <a:off x="3964779" y="112378"/>
          <a:ext cx="1032668" cy="65574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Goal 16</a:t>
          </a:r>
        </a:p>
      </dsp:txBody>
      <dsp:txXfrm>
        <a:off x="3983985" y="131584"/>
        <a:ext cx="994256" cy="617332"/>
      </dsp:txXfrm>
    </dsp:sp>
    <dsp:sp modelId="{B814FDE2-8479-4CA7-A59C-F88D8A65F985}">
      <dsp:nvSpPr>
        <dsp:cNvPr id="0" name=""/>
        <dsp:cNvSpPr/>
      </dsp:nvSpPr>
      <dsp:spPr>
        <a:xfrm>
          <a:off x="3850038" y="959453"/>
          <a:ext cx="1032668" cy="65574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839E1A-6CA7-4D9C-A546-DB89E642D1BC}">
      <dsp:nvSpPr>
        <dsp:cNvPr id="0" name=""/>
        <dsp:cNvSpPr/>
      </dsp:nvSpPr>
      <dsp:spPr>
        <a:xfrm>
          <a:off x="3964779" y="1068457"/>
          <a:ext cx="1032668" cy="65574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Overall Management Policies</a:t>
          </a:r>
        </a:p>
      </dsp:txBody>
      <dsp:txXfrm>
        <a:off x="3983985" y="1087663"/>
        <a:ext cx="994256" cy="617332"/>
      </dsp:txXfrm>
    </dsp:sp>
    <dsp:sp modelId="{EBE647AE-55B3-498C-BB4B-39DAC2B72D3E}">
      <dsp:nvSpPr>
        <dsp:cNvPr id="0" name=""/>
        <dsp:cNvSpPr/>
      </dsp:nvSpPr>
      <dsp:spPr>
        <a:xfrm>
          <a:off x="3850038" y="1915531"/>
          <a:ext cx="1032668" cy="65574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4D16AE-6862-45A0-80A4-1874CFF5F18A}">
      <dsp:nvSpPr>
        <dsp:cNvPr id="0" name=""/>
        <dsp:cNvSpPr/>
      </dsp:nvSpPr>
      <dsp:spPr>
        <a:xfrm>
          <a:off x="3964779" y="2024535"/>
          <a:ext cx="1032668" cy="65574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Sub-Area Policies</a:t>
          </a:r>
          <a:endParaRPr lang="en-US" sz="1200" kern="1200" dirty="0"/>
        </a:p>
      </dsp:txBody>
      <dsp:txXfrm>
        <a:off x="3983985" y="2043741"/>
        <a:ext cx="994256" cy="617332"/>
      </dsp:txXfrm>
    </dsp:sp>
    <dsp:sp modelId="{E527E5C6-6E39-41C4-B75B-E81B7F1F8799}">
      <dsp:nvSpPr>
        <dsp:cNvPr id="0" name=""/>
        <dsp:cNvSpPr/>
      </dsp:nvSpPr>
      <dsp:spPr>
        <a:xfrm>
          <a:off x="3218963" y="2871610"/>
          <a:ext cx="1032668" cy="65574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568F26-1BA5-4EC6-B9B1-00B4799457E5}">
      <dsp:nvSpPr>
        <dsp:cNvPr id="0" name=""/>
        <dsp:cNvSpPr/>
      </dsp:nvSpPr>
      <dsp:spPr>
        <a:xfrm>
          <a:off x="3333704" y="2980614"/>
          <a:ext cx="1032668" cy="65574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Individual Management Units</a:t>
          </a:r>
        </a:p>
      </dsp:txBody>
      <dsp:txXfrm>
        <a:off x="3352910" y="2999820"/>
        <a:ext cx="994256" cy="617332"/>
      </dsp:txXfrm>
    </dsp:sp>
    <dsp:sp modelId="{1727A92B-7EC1-4860-A339-75F6B51A7CFF}">
      <dsp:nvSpPr>
        <dsp:cNvPr id="0" name=""/>
        <dsp:cNvSpPr/>
      </dsp:nvSpPr>
      <dsp:spPr>
        <a:xfrm>
          <a:off x="2587888" y="3827688"/>
          <a:ext cx="1032668" cy="65574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6E0CA8-41D7-4071-A2CC-7CD45FE0D79A}">
      <dsp:nvSpPr>
        <dsp:cNvPr id="0" name=""/>
        <dsp:cNvSpPr/>
      </dsp:nvSpPr>
      <dsp:spPr>
        <a:xfrm>
          <a:off x="2702629" y="3936692"/>
          <a:ext cx="1032668" cy="65574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Impact Assessment</a:t>
          </a:r>
        </a:p>
      </dsp:txBody>
      <dsp:txXfrm>
        <a:off x="2721835" y="3955898"/>
        <a:ext cx="994256" cy="617332"/>
      </dsp:txXfrm>
    </dsp:sp>
    <dsp:sp modelId="{D6631D4E-89BF-4182-AEC0-80F916E2BA83}">
      <dsp:nvSpPr>
        <dsp:cNvPr id="0" name=""/>
        <dsp:cNvSpPr/>
      </dsp:nvSpPr>
      <dsp:spPr>
        <a:xfrm>
          <a:off x="3850038" y="3827688"/>
          <a:ext cx="1032668" cy="65574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92B56D-7B8C-473F-B8FE-90587D654A2D}">
      <dsp:nvSpPr>
        <dsp:cNvPr id="0" name=""/>
        <dsp:cNvSpPr/>
      </dsp:nvSpPr>
      <dsp:spPr>
        <a:xfrm>
          <a:off x="3964779" y="3936692"/>
          <a:ext cx="1032668" cy="65574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Resource Capabilities Test</a:t>
          </a:r>
        </a:p>
      </dsp:txBody>
      <dsp:txXfrm>
        <a:off x="3983985" y="3955898"/>
        <a:ext cx="994256" cy="617332"/>
      </dsp:txXfrm>
    </dsp:sp>
    <dsp:sp modelId="{5FDE4C2B-C3CE-415A-8948-736B1AACB872}">
      <dsp:nvSpPr>
        <dsp:cNvPr id="0" name=""/>
        <dsp:cNvSpPr/>
      </dsp:nvSpPr>
      <dsp:spPr>
        <a:xfrm>
          <a:off x="4481113" y="2871610"/>
          <a:ext cx="1032668" cy="65574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0B01C0-6B73-4F48-8C1D-3E1D99066AAF}">
      <dsp:nvSpPr>
        <dsp:cNvPr id="0" name=""/>
        <dsp:cNvSpPr/>
      </dsp:nvSpPr>
      <dsp:spPr>
        <a:xfrm>
          <a:off x="4595854" y="2980614"/>
          <a:ext cx="1032668" cy="65574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Estuarine Use Standards</a:t>
          </a:r>
        </a:p>
      </dsp:txBody>
      <dsp:txXfrm>
        <a:off x="4615060" y="2999820"/>
        <a:ext cx="994256" cy="61733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0e0e31caf2_0_39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0e0e31caf2_0_39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None/>
            </a:pPr>
            <a:r>
              <a:rPr lang="en-US" b="1" dirty="0">
                <a:solidFill>
                  <a:srgbClr val="595959"/>
                </a:solidFill>
                <a:latin typeface="Corbel"/>
                <a:ea typeface="Corbel"/>
                <a:cs typeface="Corbel"/>
                <a:sym typeface="Corbel"/>
              </a:rPr>
              <a:t>Steering Committee:</a:t>
            </a:r>
          </a:p>
          <a:p>
            <a:pPr marL="0" indent="0">
              <a:buNone/>
            </a:pPr>
            <a:r>
              <a:rPr lang="en-US" b="1" dirty="0">
                <a:solidFill>
                  <a:srgbClr val="595959"/>
                </a:solidFill>
                <a:latin typeface="Corbel"/>
                <a:ea typeface="Corbel"/>
                <a:cs typeface="Corbel"/>
                <a:sym typeface="Corbel"/>
              </a:rPr>
              <a:t>Onno Husing</a:t>
            </a:r>
            <a:r>
              <a:rPr lang="en-US" dirty="0">
                <a:solidFill>
                  <a:srgbClr val="595959"/>
                </a:solidFill>
                <a:latin typeface="Corbel"/>
                <a:ea typeface="Corbel"/>
                <a:cs typeface="Corbel"/>
                <a:sym typeface="Corbel"/>
              </a:rPr>
              <a:t>		Lincoln County</a:t>
            </a:r>
          </a:p>
          <a:p>
            <a:pPr marL="0" indent="0">
              <a:buNone/>
            </a:pPr>
            <a:r>
              <a:rPr lang="en-US" b="1" dirty="0">
                <a:solidFill>
                  <a:srgbClr val="595959"/>
                </a:solidFill>
                <a:latin typeface="Corbel"/>
                <a:ea typeface="Corbel"/>
                <a:cs typeface="Corbel"/>
                <a:sym typeface="Corbel"/>
              </a:rPr>
              <a:t>Megan Hoff</a:t>
            </a:r>
            <a:r>
              <a:rPr lang="en-US" dirty="0">
                <a:solidFill>
                  <a:srgbClr val="595959"/>
                </a:solidFill>
                <a:latin typeface="Corbel"/>
                <a:ea typeface="Corbel"/>
                <a:cs typeface="Corbel"/>
                <a:sym typeface="Corbel"/>
              </a:rPr>
              <a:t> 		Lincoln County</a:t>
            </a:r>
            <a:endParaRPr lang="en-US" dirty="0">
              <a:solidFill>
                <a:schemeClr val="dk2"/>
              </a:solidFill>
            </a:endParaRPr>
          </a:p>
          <a:p>
            <a:pPr marL="0" indent="0">
              <a:buNone/>
            </a:pPr>
            <a:r>
              <a:rPr lang="en-US" b="1" dirty="0">
                <a:solidFill>
                  <a:srgbClr val="595959"/>
                </a:solidFill>
                <a:latin typeface="Corbel"/>
                <a:ea typeface="Corbel"/>
                <a:cs typeface="Corbel"/>
                <a:sym typeface="Corbel"/>
              </a:rPr>
              <a:t>Derrick Tokos </a:t>
            </a:r>
            <a:r>
              <a:rPr lang="en-US" dirty="0">
                <a:solidFill>
                  <a:srgbClr val="595959"/>
                </a:solidFill>
                <a:latin typeface="Corbel"/>
                <a:ea typeface="Corbel"/>
                <a:cs typeface="Corbel"/>
                <a:sym typeface="Corbel"/>
              </a:rPr>
              <a:t>	City of Newport</a:t>
            </a:r>
          </a:p>
          <a:p>
            <a:pPr marL="0" indent="0">
              <a:buNone/>
            </a:pPr>
            <a:r>
              <a:rPr lang="en-US" b="1" dirty="0">
                <a:solidFill>
                  <a:srgbClr val="595959"/>
                </a:solidFill>
                <a:latin typeface="Corbel"/>
                <a:ea typeface="Corbel"/>
                <a:cs typeface="Corbel"/>
                <a:sym typeface="Corbel"/>
              </a:rPr>
              <a:t>Judy Richter</a:t>
            </a:r>
            <a:r>
              <a:rPr lang="en-US" dirty="0">
                <a:solidFill>
                  <a:srgbClr val="595959"/>
                </a:solidFill>
                <a:latin typeface="Corbel"/>
                <a:ea typeface="Corbel"/>
                <a:cs typeface="Corbel"/>
                <a:sym typeface="Corbel"/>
              </a:rPr>
              <a:t> 		City of Toledo</a:t>
            </a:r>
          </a:p>
          <a:p>
            <a:pPr marL="1397660" indent="-1397660">
              <a:buNone/>
            </a:pPr>
            <a:r>
              <a:rPr lang="en-US" b="1" dirty="0">
                <a:solidFill>
                  <a:srgbClr val="595959"/>
                </a:solidFill>
                <a:latin typeface="Corbel"/>
                <a:ea typeface="Corbel"/>
                <a:cs typeface="Corbel"/>
                <a:sym typeface="Corbel"/>
              </a:rPr>
              <a:t>Stan Van De Wetering</a:t>
            </a:r>
            <a:r>
              <a:rPr lang="en-US" dirty="0">
                <a:solidFill>
                  <a:schemeClr val="dk2"/>
                </a:solidFill>
                <a:latin typeface="Calibri"/>
                <a:ea typeface="Calibri"/>
                <a:cs typeface="Calibri"/>
                <a:sym typeface="Calibri"/>
              </a:rPr>
              <a:t> 	</a:t>
            </a:r>
            <a:r>
              <a:rPr lang="en-US" dirty="0">
                <a:solidFill>
                  <a:srgbClr val="595959"/>
                </a:solidFill>
                <a:latin typeface="Corbel"/>
                <a:ea typeface="Corbel"/>
                <a:cs typeface="Corbel"/>
                <a:sym typeface="Corbel"/>
              </a:rPr>
              <a:t>Confederated Tribes of Siletz Indians</a:t>
            </a:r>
            <a:endParaRPr lang="en-US" dirty="0">
              <a:solidFill>
                <a:schemeClr val="dk2"/>
              </a:solidFill>
              <a:latin typeface="Calibri"/>
              <a:ea typeface="Calibri"/>
              <a:cs typeface="Calibri"/>
              <a:sym typeface="Calibri"/>
            </a:endParaRPr>
          </a:p>
          <a:p>
            <a:pPr marL="0" indent="0">
              <a:buNone/>
            </a:pPr>
            <a:r>
              <a:rPr lang="en-US" b="1" dirty="0">
                <a:solidFill>
                  <a:srgbClr val="595959"/>
                </a:solidFill>
                <a:latin typeface="Corbel"/>
                <a:ea typeface="Corbel"/>
                <a:cs typeface="Corbel"/>
                <a:sym typeface="Corbel"/>
              </a:rPr>
              <a:t>Andrea Sumerau 	</a:t>
            </a:r>
            <a:r>
              <a:rPr lang="en-US" dirty="0">
                <a:solidFill>
                  <a:srgbClr val="595959"/>
                </a:solidFill>
                <a:latin typeface="Corbel"/>
                <a:ea typeface="Corbel"/>
                <a:cs typeface="Corbel"/>
                <a:sym typeface="Corbel"/>
              </a:rPr>
              <a:t>Confederated Tribes  of Siletz Indians</a:t>
            </a:r>
          </a:p>
          <a:p>
            <a:pPr marL="0" indent="0">
              <a:buNone/>
            </a:pPr>
            <a:r>
              <a:rPr lang="en-US" b="1" dirty="0">
                <a:solidFill>
                  <a:srgbClr val="595959"/>
                </a:solidFill>
                <a:latin typeface="Corbel"/>
                <a:ea typeface="Corbel"/>
                <a:cs typeface="Corbel"/>
                <a:sym typeface="Corbel"/>
              </a:rPr>
              <a:t>Paula Miranda</a:t>
            </a:r>
            <a:r>
              <a:rPr lang="en-US" dirty="0">
                <a:solidFill>
                  <a:srgbClr val="595959"/>
                </a:solidFill>
                <a:latin typeface="Corbel"/>
                <a:ea typeface="Corbel"/>
                <a:cs typeface="Corbel"/>
                <a:sym typeface="Corbel"/>
              </a:rPr>
              <a:t> 	Port of Newport</a:t>
            </a:r>
          </a:p>
          <a:p>
            <a:pPr marL="0" indent="0">
              <a:buNone/>
            </a:pPr>
            <a:r>
              <a:rPr lang="en-US" b="1" dirty="0">
                <a:solidFill>
                  <a:srgbClr val="595959"/>
                </a:solidFill>
                <a:latin typeface="Corbel"/>
                <a:ea typeface="Corbel"/>
                <a:cs typeface="Corbel"/>
                <a:sym typeface="Corbel"/>
              </a:rPr>
              <a:t>Aaron Bretz 		</a:t>
            </a:r>
            <a:r>
              <a:rPr lang="en-US" dirty="0">
                <a:solidFill>
                  <a:srgbClr val="595959"/>
                </a:solidFill>
                <a:latin typeface="Corbel"/>
                <a:ea typeface="Corbel"/>
                <a:cs typeface="Corbel"/>
                <a:sym typeface="Corbel"/>
              </a:rPr>
              <a:t>Port of Newport</a:t>
            </a:r>
          </a:p>
          <a:p>
            <a:pPr marL="0" indent="0">
              <a:buNone/>
            </a:pPr>
            <a:r>
              <a:rPr lang="en-US" b="1" dirty="0">
                <a:solidFill>
                  <a:srgbClr val="595959"/>
                </a:solidFill>
                <a:latin typeface="Corbel"/>
                <a:ea typeface="Corbel"/>
                <a:cs typeface="Corbel"/>
                <a:sym typeface="Corbel"/>
              </a:rPr>
              <a:t>Debbie </a:t>
            </a:r>
            <a:r>
              <a:rPr lang="en-US" b="1" dirty="0" err="1">
                <a:solidFill>
                  <a:srgbClr val="595959"/>
                </a:solidFill>
                <a:latin typeface="Corbel"/>
                <a:ea typeface="Corbel"/>
                <a:cs typeface="Corbel"/>
                <a:sym typeface="Corbel"/>
              </a:rPr>
              <a:t>Scacco</a:t>
            </a:r>
            <a:r>
              <a:rPr lang="en-US" b="1" dirty="0">
                <a:solidFill>
                  <a:srgbClr val="595959"/>
                </a:solidFill>
                <a:latin typeface="Corbel"/>
                <a:ea typeface="Corbel"/>
                <a:cs typeface="Corbel"/>
                <a:sym typeface="Corbel"/>
              </a:rPr>
              <a:t> </a:t>
            </a:r>
            <a:r>
              <a:rPr lang="en-US" dirty="0">
                <a:solidFill>
                  <a:srgbClr val="595959"/>
                </a:solidFill>
                <a:latin typeface="Corbel"/>
                <a:ea typeface="Corbel"/>
                <a:cs typeface="Corbel"/>
                <a:sym typeface="Corbel"/>
              </a:rPr>
              <a:t>	Port of Toledo</a:t>
            </a:r>
          </a:p>
          <a:p>
            <a:pPr marL="0" indent="0">
              <a:buNone/>
            </a:pPr>
            <a:r>
              <a:rPr lang="en-US" b="1" dirty="0">
                <a:solidFill>
                  <a:srgbClr val="595959"/>
                </a:solidFill>
                <a:latin typeface="Corbel"/>
                <a:ea typeface="Corbel"/>
                <a:cs typeface="Corbel"/>
                <a:sym typeface="Corbel"/>
              </a:rPr>
              <a:t>Lisa Phipps</a:t>
            </a:r>
            <a:r>
              <a:rPr lang="en-US" dirty="0">
                <a:solidFill>
                  <a:srgbClr val="595959"/>
                </a:solidFill>
                <a:latin typeface="Corbel"/>
                <a:ea typeface="Corbel"/>
                <a:cs typeface="Corbel"/>
                <a:sym typeface="Corbel"/>
              </a:rPr>
              <a:t> 		</a:t>
            </a:r>
            <a:r>
              <a:rPr lang="en-US" sz="1000" dirty="0">
                <a:solidFill>
                  <a:schemeClr val="dk2"/>
                </a:solidFill>
                <a:latin typeface="Avenir"/>
                <a:ea typeface="Avenir"/>
                <a:cs typeface="Avenir"/>
                <a:sym typeface="Avenir"/>
              </a:rPr>
              <a:t>DLCD</a:t>
            </a:r>
            <a:endParaRPr lang="en-US" dirty="0">
              <a:solidFill>
                <a:srgbClr val="595959"/>
              </a:solidFill>
              <a:latin typeface="Corbel"/>
              <a:ea typeface="Corbel"/>
              <a:cs typeface="Corbel"/>
              <a:sym typeface="Corbel"/>
            </a:endParaRPr>
          </a:p>
          <a:p>
            <a:pPr marL="0" indent="0">
              <a:buNone/>
            </a:pPr>
            <a:r>
              <a:rPr lang="en-US" b="1" dirty="0">
                <a:solidFill>
                  <a:srgbClr val="595959"/>
                </a:solidFill>
                <a:latin typeface="Corbel"/>
                <a:ea typeface="Corbel"/>
                <a:cs typeface="Corbel"/>
                <a:sym typeface="Corbel"/>
              </a:rPr>
              <a:t>Meg Reed </a:t>
            </a:r>
            <a:r>
              <a:rPr lang="en-US" dirty="0">
                <a:solidFill>
                  <a:srgbClr val="595959"/>
                </a:solidFill>
                <a:latin typeface="Corbel"/>
                <a:ea typeface="Corbel"/>
                <a:cs typeface="Corbel"/>
                <a:sym typeface="Corbel"/>
              </a:rPr>
              <a:t>		</a:t>
            </a:r>
            <a:r>
              <a:rPr lang="en-US" sz="1000" dirty="0">
                <a:solidFill>
                  <a:schemeClr val="dk2"/>
                </a:solidFill>
                <a:latin typeface="Avenir"/>
                <a:ea typeface="Avenir"/>
                <a:cs typeface="Avenir"/>
                <a:sym typeface="Avenir"/>
              </a:rPr>
              <a:t>DLCD</a:t>
            </a:r>
            <a:endParaRPr lang="en-US" dirty="0">
              <a:solidFill>
                <a:srgbClr val="595959"/>
              </a:solidFill>
              <a:latin typeface="Corbel"/>
              <a:ea typeface="Corbel"/>
              <a:cs typeface="Corbel"/>
              <a:sym typeface="Corbel"/>
            </a:endParaRPr>
          </a:p>
          <a:p>
            <a:pPr marL="0" indent="0">
              <a:buNone/>
            </a:pPr>
            <a:r>
              <a:rPr lang="en-US" b="1" dirty="0">
                <a:solidFill>
                  <a:srgbClr val="595959"/>
                </a:solidFill>
                <a:latin typeface="Corbel"/>
                <a:ea typeface="Corbel"/>
                <a:cs typeface="Corbel"/>
                <a:sym typeface="Corbel"/>
              </a:rPr>
              <a:t>Brett Estes</a:t>
            </a:r>
            <a:r>
              <a:rPr lang="en-US" dirty="0">
                <a:solidFill>
                  <a:srgbClr val="595959"/>
                </a:solidFill>
                <a:latin typeface="Corbel"/>
                <a:ea typeface="Corbel"/>
                <a:cs typeface="Corbel"/>
                <a:sym typeface="Corbel"/>
              </a:rPr>
              <a:t> 		</a:t>
            </a:r>
            <a:r>
              <a:rPr lang="en-US" sz="1000" dirty="0">
                <a:solidFill>
                  <a:schemeClr val="dk2"/>
                </a:solidFill>
                <a:latin typeface="Avenir"/>
                <a:ea typeface="Avenir"/>
                <a:cs typeface="Avenir"/>
                <a:sym typeface="Avenir"/>
              </a:rPr>
              <a:t>DLCD</a:t>
            </a:r>
            <a:endParaRPr lang="en-US" dirty="0">
              <a:solidFill>
                <a:srgbClr val="595959"/>
              </a:solidFill>
              <a:latin typeface="Corbel"/>
              <a:ea typeface="Corbel"/>
              <a:cs typeface="Corbel"/>
              <a:sym typeface="Corbel"/>
            </a:endParaRPr>
          </a:p>
          <a:p>
            <a:pPr marL="0" indent="0">
              <a:spcAft>
                <a:spcPts val="1630"/>
              </a:spcAft>
              <a:buNone/>
            </a:pPr>
            <a:endParaRPr lang="en-US" sz="1400" dirty="0"/>
          </a:p>
          <a:p>
            <a:pPr marL="0" marR="0" lvl="0" indent="0" algn="l" defTabSz="914400" rtl="0" eaLnBrk="1" fontAlgn="auto" latinLnBrk="0" hangingPunct="1">
              <a:lnSpc>
                <a:spcPct val="100000"/>
              </a:lnSpc>
              <a:spcBef>
                <a:spcPts val="0"/>
              </a:spcBef>
              <a:spcAft>
                <a:spcPts val="163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rPr>
              <a:t>There was an extensive outreach to a variety of people, including fishermen (commercial and industrial).  If someone said yes, they were put on the AG.  Where it becomes challenging is with the recreational fishermen – there are no organized groups (generally).  But I imagine we do have local folks on the committee who do fish recreationally.</a:t>
            </a:r>
            <a:endParaRPr lang="en-US" sz="1400" dirty="0"/>
          </a:p>
        </p:txBody>
      </p:sp>
    </p:spTree>
    <p:extLst>
      <p:ext uri="{BB962C8B-B14F-4D97-AF65-F5344CB8AC3E}">
        <p14:creationId xmlns:p14="http://schemas.microsoft.com/office/powerpoint/2010/main" val="402737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0a457851da_0_2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0a457851da_0_22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16472" indent="0">
              <a:spcBef>
                <a:spcPts val="1121"/>
              </a:spcBef>
              <a:buSzPts val="1800"/>
              <a:buNone/>
            </a:pPr>
            <a:r>
              <a:rPr lang="en" b="1" dirty="0">
                <a:latin typeface="Lato"/>
                <a:ea typeface="Lato"/>
                <a:cs typeface="Lato"/>
                <a:sym typeface="Lato"/>
              </a:rPr>
              <a:t>Outcomes for Yaquina Bay Community:</a:t>
            </a:r>
            <a:endParaRPr lang="en-US" dirty="0">
              <a:latin typeface="Calibri" panose="020F0502020204030204" pitchFamily="34" charset="0"/>
              <a:ea typeface="Corbel"/>
              <a:cs typeface="Calibri" panose="020F0502020204030204" pitchFamily="34" charset="0"/>
              <a:sym typeface="Corbel"/>
            </a:endParaRPr>
          </a:p>
          <a:p>
            <a:pPr marL="465887" indent="-349415">
              <a:spcBef>
                <a:spcPts val="1121"/>
              </a:spcBef>
              <a:buSzPts val="1800"/>
              <a:buFont typeface="Corbel"/>
              <a:buChar char="●"/>
            </a:pPr>
            <a:r>
              <a:rPr lang="en-US" dirty="0">
                <a:latin typeface="Calibri" panose="020F0502020204030204" pitchFamily="34" charset="0"/>
                <a:ea typeface="Corbel"/>
                <a:cs typeface="Calibri" panose="020F0502020204030204" pitchFamily="34" charset="0"/>
                <a:sym typeface="Corbel"/>
              </a:rPr>
              <a:t>Improved &amp; accessible information, data, and maps </a:t>
            </a:r>
          </a:p>
          <a:p>
            <a:pPr marL="465887" indent="-349415">
              <a:spcBef>
                <a:spcPts val="1121"/>
              </a:spcBef>
              <a:buSzPts val="1800"/>
              <a:buFont typeface="Corbel"/>
              <a:buChar char="●"/>
            </a:pPr>
            <a:r>
              <a:rPr lang="en-US" dirty="0">
                <a:latin typeface="Calibri" panose="020F0502020204030204" pitchFamily="34" charset="0"/>
                <a:ea typeface="Corbel"/>
                <a:cs typeface="Calibri" panose="020F0502020204030204" pitchFamily="34" charset="0"/>
                <a:sym typeface="Corbel"/>
              </a:rPr>
              <a:t>Improved Plan implementation</a:t>
            </a:r>
          </a:p>
          <a:p>
            <a:pPr marL="465887" indent="-349415">
              <a:spcBef>
                <a:spcPts val="1121"/>
              </a:spcBef>
              <a:buSzPts val="1800"/>
              <a:buFont typeface="Corbel"/>
              <a:buChar char="●"/>
            </a:pPr>
            <a:r>
              <a:rPr lang="en-US" dirty="0">
                <a:latin typeface="Calibri" panose="020F0502020204030204" pitchFamily="34" charset="0"/>
                <a:ea typeface="Corbel"/>
                <a:cs typeface="Calibri" panose="020F0502020204030204" pitchFamily="34" charset="0"/>
                <a:sym typeface="Corbel"/>
              </a:rPr>
              <a:t>Clarity around what uses and alterations are permissible, conditional, and not allowed across the estuary</a:t>
            </a:r>
          </a:p>
          <a:p>
            <a:pPr marL="465887" indent="-349415">
              <a:spcBef>
                <a:spcPts val="1121"/>
              </a:spcBef>
              <a:spcAft>
                <a:spcPts val="815"/>
              </a:spcAft>
              <a:buSzPts val="1800"/>
              <a:buFont typeface="Corbel"/>
              <a:buChar char="●"/>
            </a:pPr>
            <a:r>
              <a:rPr lang="en-US" dirty="0">
                <a:latin typeface="Calibri" panose="020F0502020204030204" pitchFamily="34" charset="0"/>
                <a:ea typeface="Corbel"/>
                <a:cs typeface="Calibri" panose="020F0502020204030204" pitchFamily="34" charset="0"/>
                <a:sym typeface="Corbel"/>
              </a:rPr>
              <a:t>Climate vulnerabilities described and included in analysis</a:t>
            </a:r>
          </a:p>
          <a:p>
            <a:pPr marL="0" indent="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In the original YBEMP, there was no Appendix B – just A and C. I don’t know why.</a:t>
            </a:r>
          </a:p>
          <a:p>
            <a:pPr marL="158750" indent="0">
              <a:buNone/>
            </a:pPr>
            <a:endParaRPr lang="en-US" dirty="0"/>
          </a:p>
          <a:p>
            <a:pPr marL="158750" indent="0">
              <a:buNone/>
            </a:pPr>
            <a:r>
              <a:rPr lang="en-US" dirty="0"/>
              <a:t>Red font – not updated this time</a:t>
            </a:r>
          </a:p>
          <a:p>
            <a:pPr marL="158750" indent="0">
              <a:buNone/>
            </a:pPr>
            <a:r>
              <a:rPr lang="en-US" dirty="0"/>
              <a:t>Black font – revised in someway through this process</a:t>
            </a:r>
          </a:p>
          <a:p>
            <a:pPr marL="158750" indent="0">
              <a:buNone/>
            </a:pPr>
            <a:r>
              <a:rPr lang="en-US" dirty="0"/>
              <a:t>Blue font – new sections</a:t>
            </a:r>
          </a:p>
          <a:p>
            <a:pPr marL="158750" indent="0">
              <a:buNone/>
            </a:pPr>
            <a:r>
              <a:rPr lang="en-US" dirty="0"/>
              <a:t>Strikethrough – to be removed </a:t>
            </a:r>
          </a:p>
          <a:p>
            <a:pPr marL="158750" indent="0">
              <a:buNone/>
            </a:pPr>
            <a:endParaRPr lang="en-US" dirty="0"/>
          </a:p>
          <a:p>
            <a:pPr marL="158750" indent="0">
              <a:buNone/>
            </a:pPr>
            <a:r>
              <a:rPr lang="en-US" dirty="0"/>
              <a:t>Estuarine Use Standards were not updated this revision</a:t>
            </a:r>
          </a:p>
        </p:txBody>
      </p:sp>
    </p:spTree>
    <p:extLst>
      <p:ext uri="{BB962C8B-B14F-4D97-AF65-F5344CB8AC3E}">
        <p14:creationId xmlns:p14="http://schemas.microsoft.com/office/powerpoint/2010/main" val="3756237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The Impact Assessment need not be lengthy or complex. The level of detail and analysis should be commensurate with the scale of expected impacts. For example, for proposed alterations with minimal estuarine disturbance, a correspondingly simple assessment is sufficient. For alterations with the potential for greater impact, the assessment should be more comprehensive. </a:t>
            </a:r>
          </a:p>
          <a:p>
            <a:pPr marL="158750" indent="0">
              <a:buNone/>
            </a:pPr>
            <a:endParaRPr lang="en-US" dirty="0"/>
          </a:p>
          <a:p>
            <a:pPr marL="158750" indent="0">
              <a:buNone/>
            </a:pPr>
            <a:r>
              <a:rPr lang="en-US" dirty="0"/>
              <a:t>In all cases, it should enable reviewers to gain a clear understanding of the impacts to be expected. It should be submitted in writing to the local jurisdiction. </a:t>
            </a:r>
          </a:p>
          <a:p>
            <a:pPr marL="158750" indent="0" algn="just" rtl="0">
              <a:spcBef>
                <a:spcPts val="0"/>
              </a:spcBef>
              <a:spcAft>
                <a:spcPts val="0"/>
              </a:spcAft>
              <a:buNone/>
            </a:pPr>
            <a:endParaRPr lang="en-US" sz="1100" b="0" i="0" u="none" dirty="0">
              <a:solidFill>
                <a:srgbClr val="000000"/>
              </a:solidFill>
              <a:effectLst/>
              <a:latin typeface="Arial"/>
            </a:endParaRPr>
          </a:p>
          <a:p>
            <a:pPr marL="158750" indent="0" algn="just" rtl="0">
              <a:spcBef>
                <a:spcPts val="0"/>
              </a:spcBef>
              <a:spcAft>
                <a:spcPts val="0"/>
              </a:spcAft>
              <a:buNone/>
            </a:pPr>
            <a:r>
              <a:rPr lang="en-US" sz="1800" b="0" i="0" u="sng" dirty="0">
                <a:solidFill>
                  <a:srgbClr val="000000"/>
                </a:solidFill>
                <a:effectLst/>
                <a:latin typeface="Calibri" panose="020F0502020204030204" pitchFamily="34" charset="0"/>
              </a:rPr>
              <a:t>Climate Vulnerabilities for Newport Sub-Area</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Increased shoreline erosion due to changes in sediment transport or deposition patterns or increased intensity of storm surges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Increased frequency and extent of storm surge flooding due to sea level rise risking the integrity and hindering the use of critical infrastructure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Aquaculture and recreational shellfish losses due to ocean acidification and dissolution of oyster shells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Loss of suitable habitat conditions for eelgrass, </a:t>
            </a:r>
            <a:r>
              <a:rPr lang="en-US" sz="1800" b="0" i="0" u="none" strike="noStrike" dirty="0" err="1">
                <a:solidFill>
                  <a:srgbClr val="000000"/>
                </a:solidFill>
                <a:effectLst/>
                <a:latin typeface="Calibri" panose="020F0502020204030204" pitchFamily="34" charset="0"/>
              </a:rPr>
              <a:t>sitka</a:t>
            </a:r>
            <a:r>
              <a:rPr lang="en-US" sz="1800" b="0" i="0" u="none" strike="noStrike" dirty="0">
                <a:solidFill>
                  <a:srgbClr val="000000"/>
                </a:solidFill>
                <a:effectLst/>
                <a:latin typeface="Calibri" panose="020F0502020204030204" pitchFamily="34" charset="0"/>
              </a:rPr>
              <a:t> spruce swamps, or other critical species and habitats due to sea level rise, warming waters, or increased downstream sedimentation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Extended use of salt marshes, eelgrass beds, tidal channels and other cool water refugia habitats for juvenile salmonids and forage fish such as herring, anchovies, and smelt due to warmer upriver temperatures in the mid-summer to early fall</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Increased risk of jetty or breakwater failures due to sea level rise and storm surge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Increased risk of loss of structural integrity to underground or submerged infrastructure due to higher water tables from sea level rise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Increased risk of sea level rise submerging port, marina, and other moorage space infrastructure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Increased risk of structural failure of boat ramp and recreation facilities due to sea level rise and storm surge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Increased risk to current dredging regime or location of navigation channels as erosion and accretion patterns change due to sea level rise and storm surge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Increased frequency and extent of storm surge flooding due to sea level rise of bay-adjacent industrial and waste treatment sites increasing risk of structural damage and pollution event</a:t>
            </a:r>
          </a:p>
          <a:p>
            <a:pPr rtl="0" fontAlgn="base">
              <a:spcBef>
                <a:spcPts val="0"/>
              </a:spcBef>
              <a:spcAft>
                <a:spcPts val="160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Increased risk of toxic leaks from erosion and destabilization of submerged sewer, natural gas and other pipes and utility lines due to changes in sediment transport and deposition patterns      </a:t>
            </a:r>
          </a:p>
          <a:p>
            <a:pPr marL="158750" indent="0">
              <a:buNone/>
            </a:pPr>
            <a:endParaRPr lang="en-US" dirty="0"/>
          </a:p>
        </p:txBody>
      </p:sp>
    </p:spTree>
    <p:extLst>
      <p:ext uri="{BB962C8B-B14F-4D97-AF65-F5344CB8AC3E}">
        <p14:creationId xmlns:p14="http://schemas.microsoft.com/office/powerpoint/2010/main" val="2371897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estuary management units</a:t>
            </a:r>
          </a:p>
        </p:txBody>
      </p:sp>
    </p:spTree>
    <p:extLst>
      <p:ext uri="{BB962C8B-B14F-4D97-AF65-F5344CB8AC3E}">
        <p14:creationId xmlns:p14="http://schemas.microsoft.com/office/powerpoint/2010/main" val="2103298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changes to MU’s</a:t>
            </a:r>
          </a:p>
          <a:p>
            <a:r>
              <a:rPr lang="en-US" dirty="0"/>
              <a:t>Changes are circled – 1a is new (clam beds), 6 is smaller and is around a sensitive area, 5 is bigger and a development management unit</a:t>
            </a:r>
          </a:p>
          <a:p>
            <a:r>
              <a:rPr lang="en-US" dirty="0"/>
              <a:t>Those are only changes to MUs in Newport</a:t>
            </a:r>
          </a:p>
          <a:p>
            <a:r>
              <a:rPr lang="en-US" dirty="0">
                <a:highlight>
                  <a:srgbClr val="FFFF00"/>
                </a:highlight>
              </a:rPr>
              <a:t>Will need to update this for Toledo</a:t>
            </a:r>
          </a:p>
        </p:txBody>
      </p:sp>
    </p:spTree>
    <p:extLst>
      <p:ext uri="{BB962C8B-B14F-4D97-AF65-F5344CB8AC3E}">
        <p14:creationId xmlns:p14="http://schemas.microsoft.com/office/powerpoint/2010/main" val="915457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0a457851da_0_15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0a457851da_0_15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Your role in this process</a:t>
            </a:r>
            <a:endParaRPr dirty="0"/>
          </a:p>
        </p:txBody>
      </p:sp>
    </p:spTree>
    <p:extLst>
      <p:ext uri="{BB962C8B-B14F-4D97-AF65-F5344CB8AC3E}">
        <p14:creationId xmlns:p14="http://schemas.microsoft.com/office/powerpoint/2010/main" val="3362075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0e0e31caf2_0_58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0e0e31caf2_0_58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 </a:t>
            </a:r>
            <a:r>
              <a:rPr lang="en-US" dirty="0" err="1"/>
              <a:t>BiOp</a:t>
            </a:r>
            <a:r>
              <a:rPr lang="en-US" dirty="0"/>
              <a:t> – may impact development in the estuary</a:t>
            </a:r>
          </a:p>
          <a:p>
            <a:pPr lvl="1"/>
            <a:r>
              <a:rPr lang="en-US" dirty="0"/>
              <a:t>goal of no net loss (or no unmitigated impacts) to flood storage, water quality, and riparian vegetation from new development impacts in the SFHA. </a:t>
            </a:r>
          </a:p>
          <a:p>
            <a:r>
              <a:rPr lang="en-US" dirty="0"/>
              <a:t>HB 3382 – no long applicable to Yaquina Bay Estuary, just focused on Coos Bay estuary</a:t>
            </a:r>
          </a:p>
          <a:p>
            <a:endParaRPr lang="en-US" dirty="0"/>
          </a:p>
          <a:p>
            <a:endParaRPr lang="en-US" dirty="0"/>
          </a:p>
        </p:txBody>
      </p:sp>
    </p:spTree>
    <p:extLst>
      <p:ext uri="{BB962C8B-B14F-4D97-AF65-F5344CB8AC3E}">
        <p14:creationId xmlns:p14="http://schemas.microsoft.com/office/powerpoint/2010/main" val="24055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level of policy and the size of the area to which those provisions apply is smaller and more specific than the preceding level, ending with site specific guidelines at the management unit scale.</a:t>
            </a:r>
          </a:p>
          <a:p>
            <a:r>
              <a:rPr lang="en-US" dirty="0"/>
              <a:t>Impact Assessment is where the evaluation of climate vulnerabilities of the expected impacts are proposed</a:t>
            </a:r>
          </a:p>
          <a:p>
            <a:r>
              <a:rPr lang="en-US" dirty="0"/>
              <a:t>Blue circled area is where applicants mainly interact with the plan</a:t>
            </a:r>
          </a:p>
        </p:txBody>
      </p:sp>
    </p:spTree>
    <p:extLst>
      <p:ext uri="{BB962C8B-B14F-4D97-AF65-F5344CB8AC3E}">
        <p14:creationId xmlns:p14="http://schemas.microsoft.com/office/powerpoint/2010/main" val="1386531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lIns="93177" tIns="46589" rIns="93177" bIns="46589"/>
          <a:lstStyle/>
          <a:p>
            <a:pPr algn="r" defTabSz="931774">
              <a:buClrTx/>
              <a:defRPr/>
            </a:pPr>
            <a:fld id="{BB61893A-A297-49A1-9784-F6C961A2CBED}" type="slidenum">
              <a:rPr lang="en-US" altLang="en-US" sz="1200" kern="1200">
                <a:solidFill>
                  <a:prstClr val="black"/>
                </a:solidFill>
                <a:latin typeface="Calibri" panose="020F0502020204030204"/>
                <a:ea typeface="+mn-ea"/>
                <a:cs typeface="+mn-cs"/>
              </a:rPr>
              <a:pPr algn="r" defTabSz="931774">
                <a:buClrTx/>
                <a:defRPr/>
              </a:pPr>
              <a:t>2</a:t>
            </a:fld>
            <a:endParaRPr lang="en-US" altLang="en-US" sz="1200" kern="1200">
              <a:solidFill>
                <a:prstClr val="black"/>
              </a:solidFill>
              <a:latin typeface="Calibri" panose="020F0502020204030204"/>
              <a:ea typeface="+mn-ea"/>
              <a:cs typeface="+mn-cs"/>
            </a:endParaRPr>
          </a:p>
        </p:txBody>
      </p:sp>
      <p:sp>
        <p:nvSpPr>
          <p:cNvPr id="40962" name="Rectangle 2"/>
          <p:cNvSpPr>
            <a:spLocks noGrp="1" noRot="1" noChangeAspect="1" noChangeArrowheads="1" noTextEdit="1"/>
          </p:cNvSpPr>
          <p:nvPr>
            <p:ph type="sldImg"/>
          </p:nvPr>
        </p:nvSpPr>
        <p:spPr>
          <a:xfrm>
            <a:off x="406400" y="696913"/>
            <a:ext cx="6197600" cy="3486150"/>
          </a:xfrm>
          <a:ln/>
        </p:spPr>
      </p:sp>
      <p:sp>
        <p:nvSpPr>
          <p:cNvPr id="409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86969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what new requirements might look like</a:t>
            </a:r>
          </a:p>
          <a:p>
            <a:r>
              <a:rPr lang="en-US" dirty="0"/>
              <a:t>All development within the estuary is within the floodway. Adjacent development subject to Goal 17 might also be in the SFHA. That might be more affected by the </a:t>
            </a:r>
            <a:r>
              <a:rPr lang="en-US" dirty="0" err="1"/>
              <a:t>BiOp</a:t>
            </a:r>
            <a:r>
              <a:rPr lang="en-US" dirty="0"/>
              <a:t> implementation and that would be unrelated to the EMP requirements.</a:t>
            </a:r>
          </a:p>
        </p:txBody>
      </p:sp>
    </p:spTree>
    <p:extLst>
      <p:ext uri="{BB962C8B-B14F-4D97-AF65-F5344CB8AC3E}">
        <p14:creationId xmlns:p14="http://schemas.microsoft.com/office/powerpoint/2010/main" val="148276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27002e8564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27002e8564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27002e8564_0_1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27002e8564_0_12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27002e8564_0_10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27002e8564_0_10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It’s important to note that the OCMP’s network has a wide area that it covers – known as the “coastal zone”</a:t>
            </a:r>
          </a:p>
          <a:p>
            <a:r>
              <a:rPr lang="en-US"/>
              <a:t>And Oregon’s coastal zone is larger than many other states</a:t>
            </a:r>
          </a:p>
          <a:p>
            <a:r>
              <a:rPr lang="en-US"/>
              <a:t>Spanning from the crest of the coast range, all the way out to 3 nautical miles out to sea (also known as the state’s waters or the territorial sea)</a:t>
            </a:r>
          </a:p>
        </p:txBody>
      </p:sp>
      <p:sp>
        <p:nvSpPr>
          <p:cNvPr id="4" name="Slide Number Placeholder 3"/>
          <p:cNvSpPr>
            <a:spLocks noGrp="1"/>
          </p:cNvSpPr>
          <p:nvPr>
            <p:ph type="sldNum" sz="quarter" idx="5"/>
          </p:nvPr>
        </p:nvSpPr>
        <p:spPr/>
        <p:txBody>
          <a:bodyPr lIns="93177" tIns="46589" rIns="93177" bIns="46589"/>
          <a:lstStyle/>
          <a:p>
            <a:pPr algn="r" defTabSz="931774">
              <a:buClrTx/>
              <a:defRPr/>
            </a:pPr>
            <a:fld id="{39F2C822-68D5-42B4-8100-88CFB7150862}" type="slidenum">
              <a:rPr lang="en-US" sz="1200" kern="1200">
                <a:solidFill>
                  <a:prstClr val="black"/>
                </a:solidFill>
                <a:latin typeface="Calibri" panose="020F0502020204030204"/>
                <a:ea typeface="+mn-ea"/>
                <a:cs typeface="+mn-cs"/>
              </a:rPr>
              <a:pPr algn="r" defTabSz="931774">
                <a:buClrTx/>
                <a:defRPr/>
              </a:pPr>
              <a:t>25</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481829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65887" indent="-304121" defTabSz="931774">
              <a:defRPr/>
            </a:pPr>
            <a:r>
              <a:rPr lang="en-US" b="0" i="0" dirty="0">
                <a:solidFill>
                  <a:srgbClr val="333333"/>
                </a:solidFill>
                <a:effectLst/>
                <a:latin typeface="Helvetica Neue"/>
              </a:rPr>
              <a:t>Goal 16 m</a:t>
            </a:r>
            <a:r>
              <a:rPr lang="en-US" dirty="0">
                <a:latin typeface="Lato"/>
                <a:ea typeface="Lato"/>
                <a:cs typeface="Lato"/>
                <a:sym typeface="Lato"/>
              </a:rPr>
              <a:t>anages the uses and activities in estuaries</a:t>
            </a:r>
            <a:r>
              <a:rPr lang="en-US" dirty="0">
                <a:solidFill>
                  <a:srgbClr val="333333"/>
                </a:solidFill>
                <a:latin typeface="Helvetica Neue"/>
                <a:ea typeface="Lato"/>
                <a:cs typeface="Lato"/>
                <a:sym typeface="Lato"/>
              </a:rPr>
              <a:t>, </a:t>
            </a:r>
            <a:r>
              <a:rPr lang="en-US" b="0" i="0" dirty="0">
                <a:solidFill>
                  <a:srgbClr val="333333"/>
                </a:solidFill>
                <a:effectLst/>
                <a:latin typeface="Helvetica Neue"/>
              </a:rPr>
              <a:t>establishes detailed requirements for EMPs, coordination at local, state, federal levels</a:t>
            </a:r>
          </a:p>
          <a:p>
            <a:r>
              <a:rPr lang="en-US" b="0" i="0" dirty="0">
                <a:solidFill>
                  <a:srgbClr val="333333"/>
                </a:solidFill>
                <a:effectLst/>
                <a:latin typeface="Helvetica Neue"/>
              </a:rPr>
              <a:t>Review of individual development projects </a:t>
            </a:r>
          </a:p>
          <a:p>
            <a:pPr lvl="1"/>
            <a:r>
              <a:rPr lang="en-US" b="0" i="0" dirty="0">
                <a:solidFill>
                  <a:srgbClr val="333333"/>
                </a:solidFill>
                <a:effectLst/>
                <a:latin typeface="Helvetica Neue"/>
              </a:rPr>
              <a:t>Most requirements are carried out through local EMP’s and permits, but some are through state permitting processes (like DSL).</a:t>
            </a:r>
          </a:p>
          <a:p>
            <a:r>
              <a:rPr lang="en-US" dirty="0"/>
              <a:t>Oregon’s estuaries are first categorized into a management classification that specifies the level of development allowed in each estuary: natural, conservation, shall draft development, and deep draft development. </a:t>
            </a:r>
          </a:p>
          <a:p>
            <a:pPr lvl="1"/>
            <a:r>
              <a:rPr lang="en-US" dirty="0"/>
              <a:t>Yaquina Bay is a deep draft development estuary</a:t>
            </a:r>
          </a:p>
          <a:p>
            <a:pPr lvl="1"/>
            <a:r>
              <a:rPr lang="en-US" dirty="0"/>
              <a:t>Maintained to depths of 22ft or deeper with maintained jetties. Only 3 in Oregon.</a:t>
            </a:r>
          </a:p>
          <a:p>
            <a:endParaRPr lang="en-US" dirty="0"/>
          </a:p>
          <a:p>
            <a:r>
              <a:rPr lang="en-US" dirty="0"/>
              <a:t>Estuaries are then further categorized into management units within each estuary = natural, conservation, or development, </a:t>
            </a:r>
            <a:r>
              <a:rPr lang="en-US" b="0" i="0" dirty="0">
                <a:solidFill>
                  <a:srgbClr val="333333"/>
                </a:solidFill>
                <a:effectLst/>
                <a:latin typeface="Helvetica Neue"/>
              </a:rPr>
              <a:t>based on biological and physical characteristics and features.</a:t>
            </a:r>
            <a:endParaRPr lang="en-US" dirty="0"/>
          </a:p>
          <a:p>
            <a:r>
              <a:rPr lang="en-US" dirty="0"/>
              <a:t>Proposed alterations are reviewed against these MU’s to ensure they are consistent with overall management objectives of that zone, to reduce adverse impacts, and to ensure compatibility with the adjacent shorelands.</a:t>
            </a:r>
          </a:p>
          <a:p>
            <a:r>
              <a:rPr lang="en-US" dirty="0"/>
              <a:t>Each management unit category specifies specific allowable uses and allows other uses if they can meet the G16 resource capability test. </a:t>
            </a:r>
            <a:r>
              <a:rPr lang="en-US" b="0" i="0" dirty="0">
                <a:solidFill>
                  <a:srgbClr val="333333"/>
                </a:solidFill>
                <a:effectLst/>
                <a:latin typeface="Helvetica Neue"/>
              </a:rPr>
              <a:t>This test determines the impact of a proposed use and whether the resources and ecosystem can assimilate the impact and continue to function. All 3 management units may be applied in deep draft estuaries. </a:t>
            </a:r>
          </a:p>
        </p:txBody>
      </p:sp>
      <p:sp>
        <p:nvSpPr>
          <p:cNvPr id="4" name="Slide Number Placeholder 3"/>
          <p:cNvSpPr>
            <a:spLocks noGrp="1"/>
          </p:cNvSpPr>
          <p:nvPr>
            <p:ph type="sldNum" sz="quarter" idx="5"/>
          </p:nvPr>
        </p:nvSpPr>
        <p:spPr/>
        <p:txBody>
          <a:bodyPr lIns="93177" tIns="46589" rIns="93177" bIns="46589"/>
          <a:lstStyle/>
          <a:p>
            <a:pPr algn="r" defTabSz="931774">
              <a:buClrTx/>
              <a:defRPr/>
            </a:pPr>
            <a:fld id="{F5397D48-811B-4E18-B8FB-BAD9BF35F623}" type="slidenum">
              <a:rPr lang="en-US" sz="1200" kern="1200">
                <a:solidFill>
                  <a:prstClr val="black"/>
                </a:solidFill>
                <a:latin typeface="Calibri" panose="020F0502020204030204"/>
                <a:ea typeface="+mn-ea"/>
                <a:cs typeface="+mn-cs"/>
              </a:rPr>
              <a:pPr algn="r" defTabSz="931774">
                <a:buClrTx/>
                <a:defRPr/>
              </a:pPr>
              <a:t>3</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365624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Multi-jurisdictional plan</a:t>
            </a:r>
          </a:p>
          <a:p>
            <a:r>
              <a:rPr lang="en-US" dirty="0"/>
              <a:t>Developed in 1982</a:t>
            </a:r>
          </a:p>
          <a:p>
            <a:r>
              <a:rPr lang="en-US" dirty="0"/>
              <a:t>Lincoln Co holds for all estuaries in the county – city comp plans incorporate the relevant portions of the EMP</a:t>
            </a:r>
          </a:p>
          <a:p>
            <a:r>
              <a:rPr lang="en-US" dirty="0"/>
              <a:t>Amendments must be a coordinated effort with county and relevant cities, ports, state and federal agencies</a:t>
            </a:r>
          </a:p>
          <a:p>
            <a:r>
              <a:rPr lang="en-US" dirty="0"/>
              <a:t>Why update the plan? New information, understand and reflect values of the community, review process and maps, improve implementation</a:t>
            </a:r>
          </a:p>
        </p:txBody>
      </p:sp>
    </p:spTree>
    <p:extLst>
      <p:ext uri="{BB962C8B-B14F-4D97-AF65-F5344CB8AC3E}">
        <p14:creationId xmlns:p14="http://schemas.microsoft.com/office/powerpoint/2010/main" val="1608044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50a6109b78_0_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50a6109b78_0_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465887" indent="-336474">
              <a:spcBef>
                <a:spcPts val="1019"/>
              </a:spcBef>
              <a:buSzPts val="1600"/>
              <a:buFont typeface="Lato"/>
              <a:buChar char="●"/>
            </a:pPr>
            <a:r>
              <a:rPr lang="en-US" dirty="0">
                <a:latin typeface="Lato"/>
                <a:ea typeface="Lato"/>
                <a:cs typeface="Lato"/>
                <a:sym typeface="Lato"/>
              </a:rPr>
              <a:t>Regulatory extent of EMPs is all estuarine/tidally influenced waters extending up to head of tide. Landward to Mean Higher High Water or the line of non-aquatic vegetation</a:t>
            </a:r>
          </a:p>
          <a:p>
            <a:pPr marL="465887" indent="-336474">
              <a:spcBef>
                <a:spcPts val="1019"/>
              </a:spcBef>
              <a:buSzPts val="1600"/>
              <a:buFont typeface="Lato"/>
              <a:buChar char="●"/>
            </a:pPr>
            <a:r>
              <a:rPr lang="en-US" dirty="0">
                <a:latin typeface="Lato"/>
                <a:ea typeface="Lato"/>
                <a:cs typeface="Lato"/>
                <a:sym typeface="Lato"/>
              </a:rPr>
              <a:t>Regulatory extent is segmented into Management Units to regulate uses</a:t>
            </a:r>
          </a:p>
          <a:p>
            <a:pPr marL="465887" indent="-336474">
              <a:spcBef>
                <a:spcPts val="1019"/>
              </a:spcBef>
              <a:buSzPts val="1600"/>
              <a:buFont typeface="Lato"/>
              <a:buChar char="●"/>
            </a:pPr>
            <a:r>
              <a:rPr lang="en-US" dirty="0">
                <a:latin typeface="Lato"/>
                <a:ea typeface="Lato"/>
                <a:cs typeface="Lato"/>
                <a:sym typeface="Lato"/>
              </a:rPr>
              <a:t>Each Management Unit is classified as Natural, Conservation, or Development</a:t>
            </a:r>
          </a:p>
          <a:p>
            <a:pPr marL="465887" indent="-336474">
              <a:spcBef>
                <a:spcPts val="1019"/>
              </a:spcBef>
              <a:buSzPts val="1600"/>
              <a:buFont typeface="Lato"/>
              <a:buChar char="●"/>
            </a:pPr>
            <a:r>
              <a:rPr lang="en-US" dirty="0">
                <a:latin typeface="Lato"/>
                <a:ea typeface="Lato"/>
                <a:cs typeface="Lato"/>
                <a:sym typeface="Lato"/>
              </a:rPr>
              <a:t>Management Unit Classifications determines what uses or activities are Permissible, Conditional, or Not Allowed</a:t>
            </a:r>
          </a:p>
          <a:p>
            <a:pPr marL="465887" indent="-336474">
              <a:spcBef>
                <a:spcPts val="1019"/>
              </a:spcBef>
              <a:buSzPts val="1600"/>
              <a:buFont typeface="Lato"/>
              <a:buChar char="●"/>
            </a:pPr>
            <a:r>
              <a:rPr lang="en-US" dirty="0">
                <a:latin typeface="Lato"/>
                <a:ea typeface="Lato"/>
                <a:cs typeface="Lato"/>
                <a:sym typeface="Lato"/>
              </a:rPr>
              <a:t>Impact Assessments (informational) are required prior to any proposed alteration</a:t>
            </a:r>
          </a:p>
          <a:p>
            <a:pPr marL="465887" indent="-336474">
              <a:spcBef>
                <a:spcPts val="1019"/>
              </a:spcBef>
              <a:buSzPts val="1600"/>
              <a:buFont typeface="Lato"/>
              <a:buChar char="●"/>
            </a:pPr>
            <a:r>
              <a:rPr lang="en-US" dirty="0">
                <a:latin typeface="Lato"/>
                <a:ea typeface="Lato"/>
                <a:cs typeface="Lato"/>
                <a:sym typeface="Lato"/>
              </a:rPr>
              <a:t>Compensatory mitigation required for any dredge/fill of intertidal areas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 of the plan over time – siting of the NOAA Research Fleet</a:t>
            </a:r>
          </a:p>
          <a:p>
            <a:r>
              <a:rPr lang="en-US" dirty="0"/>
              <a:t>Zoned for development and water-dependent shorelands to take place in those areas</a:t>
            </a:r>
          </a:p>
        </p:txBody>
      </p:sp>
    </p:spTree>
    <p:extLst>
      <p:ext uri="{BB962C8B-B14F-4D97-AF65-F5344CB8AC3E}">
        <p14:creationId xmlns:p14="http://schemas.microsoft.com/office/powerpoint/2010/main" val="844576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27002e8564_0_7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27002e8564_0_7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Image is the old plan maps</a:t>
            </a:r>
          </a:p>
          <a:p>
            <a:pPr marL="0" indent="0">
              <a:buNone/>
            </a:pPr>
            <a:endParaRPr lang="en-US" dirty="0"/>
          </a:p>
          <a:p>
            <a:pPr>
              <a:lnSpc>
                <a:spcPct val="150000"/>
              </a:lnSpc>
            </a:pPr>
            <a:r>
              <a:rPr lang="en-US" dirty="0">
                <a:latin typeface="+mn-lt"/>
              </a:rPr>
              <a:t>Funding – Project of Special Merit</a:t>
            </a:r>
          </a:p>
          <a:p>
            <a:pPr>
              <a:lnSpc>
                <a:spcPct val="150000"/>
              </a:lnSpc>
            </a:pPr>
            <a:r>
              <a:rPr lang="en-US" dirty="0">
                <a:latin typeface="+mn-lt"/>
              </a:rPr>
              <a:t>Process support</a:t>
            </a:r>
          </a:p>
          <a:p>
            <a:pPr>
              <a:lnSpc>
                <a:spcPct val="150000"/>
              </a:lnSpc>
            </a:pPr>
            <a:r>
              <a:rPr lang="en-US" dirty="0">
                <a:latin typeface="+mn-lt"/>
              </a:rPr>
              <a:t>Review and assessment of YBEMP</a:t>
            </a:r>
          </a:p>
          <a:p>
            <a:pPr>
              <a:lnSpc>
                <a:spcPct val="150000"/>
              </a:lnSpc>
            </a:pPr>
            <a:r>
              <a:rPr lang="en-US" dirty="0">
                <a:latin typeface="+mn-lt"/>
              </a:rPr>
              <a:t>New data</a:t>
            </a:r>
          </a:p>
          <a:p>
            <a:pPr marL="0" indent="0">
              <a:buNone/>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0a457851da_0_15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0a457851da_0_15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28600" indent="0">
              <a:lnSpc>
                <a:spcPct val="120000"/>
              </a:lnSpc>
              <a:buClr>
                <a:schemeClr val="dk1"/>
              </a:buClr>
              <a:buSzPts val="1600"/>
              <a:buFont typeface="Wingdings" panose="05000000000000000000" pitchFamily="2" charset="2"/>
              <a:buNone/>
            </a:pPr>
            <a:r>
              <a:rPr lang="en-US" sz="1100" dirty="0">
                <a:solidFill>
                  <a:schemeClr val="tx1"/>
                </a:solidFill>
                <a:latin typeface="+mn-lt"/>
                <a:sym typeface="Corbel"/>
              </a:rPr>
              <a:t>Modernization objectives:</a:t>
            </a:r>
          </a:p>
          <a:p>
            <a:pPr marL="527050">
              <a:lnSpc>
                <a:spcPct val="120000"/>
              </a:lnSpc>
              <a:buClr>
                <a:schemeClr val="dk1"/>
              </a:buClr>
              <a:buSzPts val="1600"/>
              <a:buFont typeface="Wingdings" panose="05000000000000000000" pitchFamily="2" charset="2"/>
              <a:buChar char="§"/>
            </a:pPr>
            <a:r>
              <a:rPr lang="en-US" sz="1100" dirty="0">
                <a:solidFill>
                  <a:schemeClr val="tx1"/>
                </a:solidFill>
                <a:latin typeface="+mn-lt"/>
                <a:sym typeface="Corbel"/>
              </a:rPr>
              <a:t>Improve useability and implementation</a:t>
            </a:r>
          </a:p>
          <a:p>
            <a:pPr marL="527050">
              <a:lnSpc>
                <a:spcPct val="120000"/>
              </a:lnSpc>
              <a:buClr>
                <a:schemeClr val="dk1"/>
              </a:buClr>
              <a:buSzPts val="1600"/>
              <a:buFont typeface="Wingdings" panose="05000000000000000000" pitchFamily="2" charset="2"/>
              <a:buChar char="§"/>
            </a:pPr>
            <a:r>
              <a:rPr lang="en-US" sz="1100" dirty="0">
                <a:solidFill>
                  <a:schemeClr val="tx1"/>
                </a:solidFill>
                <a:latin typeface="+mn-lt"/>
                <a:sym typeface="Corbel"/>
              </a:rPr>
              <a:t>Update relevant data and maps</a:t>
            </a:r>
          </a:p>
          <a:p>
            <a:pPr marL="527050">
              <a:lnSpc>
                <a:spcPct val="120000"/>
              </a:lnSpc>
              <a:buClr>
                <a:schemeClr val="dk1"/>
              </a:buClr>
              <a:buSzPts val="1600"/>
              <a:buFont typeface="Wingdings" panose="05000000000000000000" pitchFamily="2" charset="2"/>
              <a:buChar char="§"/>
            </a:pPr>
            <a:r>
              <a:rPr lang="en-US" sz="1100" dirty="0">
                <a:solidFill>
                  <a:schemeClr val="tx1"/>
                </a:solidFill>
                <a:latin typeface="+mn-lt"/>
                <a:sym typeface="Corbel"/>
              </a:rPr>
              <a:t>Include impacts of climate change</a:t>
            </a:r>
          </a:p>
          <a:p>
            <a:pPr marL="527050">
              <a:lnSpc>
                <a:spcPct val="120000"/>
              </a:lnSpc>
              <a:buClr>
                <a:schemeClr val="dk1"/>
              </a:buClr>
              <a:buSzPts val="1600"/>
              <a:buFont typeface="Wingdings" panose="05000000000000000000" pitchFamily="2" charset="2"/>
              <a:buChar char="§"/>
            </a:pPr>
            <a:r>
              <a:rPr lang="en-US" sz="1100" dirty="0">
                <a:solidFill>
                  <a:schemeClr val="tx1"/>
                </a:solidFill>
                <a:latin typeface="+mn-lt"/>
                <a:sym typeface="Corbel"/>
              </a:rPr>
              <a:t>Reflect on community values and needs</a:t>
            </a:r>
          </a:p>
          <a:p>
            <a:pPr marL="228600" indent="0">
              <a:lnSpc>
                <a:spcPct val="120000"/>
              </a:lnSpc>
              <a:buClr>
                <a:schemeClr val="dk1"/>
              </a:buClr>
              <a:buSzPts val="1600"/>
              <a:buFont typeface="Wingdings" panose="05000000000000000000" pitchFamily="2" charset="2"/>
              <a:buNone/>
            </a:pPr>
            <a:endParaRPr lang="en-US" sz="1100" dirty="0">
              <a:solidFill>
                <a:schemeClr val="tx1"/>
              </a:solidFill>
              <a:latin typeface="+mn-lt"/>
              <a:sym typeface="Corbel"/>
            </a:endParaRPr>
          </a:p>
          <a:p>
            <a:pPr marL="228600" indent="0">
              <a:lnSpc>
                <a:spcPct val="120000"/>
              </a:lnSpc>
              <a:buClr>
                <a:schemeClr val="dk1"/>
              </a:buClr>
              <a:buSzPts val="1600"/>
              <a:buFont typeface="Wingdings" panose="05000000000000000000" pitchFamily="2" charset="2"/>
              <a:buNone/>
            </a:pPr>
            <a:r>
              <a:rPr lang="en-US" sz="1100" dirty="0">
                <a:solidFill>
                  <a:schemeClr val="tx1"/>
                </a:solidFill>
                <a:latin typeface="+mn-lt"/>
                <a:sym typeface="Corbel"/>
              </a:rPr>
              <a:t>Must go through the Plan amendment process with each jurisdiction</a:t>
            </a:r>
          </a:p>
          <a:p>
            <a:pPr marL="0" indent="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27002e8564_0_1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27002e8564_0_12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Comprehensive review of all applicable data sets from various credible sources were compiled and reviewed. </a:t>
            </a:r>
          </a:p>
          <a:p>
            <a:pPr marL="0" indent="0">
              <a:buNone/>
            </a:pPr>
            <a:r>
              <a:rPr lang="en-US" dirty="0"/>
              <a:t>These are inventory maps – help to inform management unit boundaries and development applications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
        <p:cNvGrpSpPr/>
        <p:nvPr/>
      </p:nvGrpSpPr>
      <p:grpSpPr>
        <a:xfrm>
          <a:off x="0" y="0"/>
          <a:ext cx="0" cy="0"/>
          <a:chOff x="0" y="0"/>
          <a:chExt cx="0" cy="0"/>
        </a:xfrm>
      </p:grpSpPr>
      <p:sp>
        <p:nvSpPr>
          <p:cNvPr id="63" name="Google Shape;63;p15"/>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65" name="Google Shape;65;p15"/>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66" name="Google Shape;66;p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0"/>
        <p:cNvGrpSpPr/>
        <p:nvPr/>
      </p:nvGrpSpPr>
      <p:grpSpPr>
        <a:xfrm>
          <a:off x="0" y="0"/>
          <a:ext cx="0" cy="0"/>
          <a:chOff x="0" y="0"/>
          <a:chExt cx="0" cy="0"/>
        </a:xfrm>
      </p:grpSpPr>
      <p:sp>
        <p:nvSpPr>
          <p:cNvPr id="101" name="Google Shape;101;p24"/>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4"/>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rtl="0">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rtl="0">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rtl="0">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rtl="0">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rtl="0">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rtl="0">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rtl="0">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rtl="0">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103" name="Google Shape;103;p24"/>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lt1"/>
              </a:buClr>
              <a:buSzPts val="1800"/>
              <a:buChar char="●"/>
              <a:defRPr>
                <a:solidFill>
                  <a:schemeClr val="lt1"/>
                </a:solidFill>
              </a:defRPr>
            </a:lvl1pPr>
            <a:lvl2pPr marL="914400" lvl="1" indent="-317500" algn="ctr" rtl="0">
              <a:spcBef>
                <a:spcPts val="1600"/>
              </a:spcBef>
              <a:spcAft>
                <a:spcPts val="0"/>
              </a:spcAft>
              <a:buClr>
                <a:schemeClr val="lt1"/>
              </a:buClr>
              <a:buSzPts val="1400"/>
              <a:buChar char="○"/>
              <a:defRPr>
                <a:solidFill>
                  <a:schemeClr val="lt1"/>
                </a:solidFill>
              </a:defRPr>
            </a:lvl2pPr>
            <a:lvl3pPr marL="1371600" lvl="2" indent="-317500" algn="ctr" rtl="0">
              <a:spcBef>
                <a:spcPts val="1600"/>
              </a:spcBef>
              <a:spcAft>
                <a:spcPts val="0"/>
              </a:spcAft>
              <a:buClr>
                <a:schemeClr val="lt1"/>
              </a:buClr>
              <a:buSzPts val="1400"/>
              <a:buChar char="■"/>
              <a:defRPr>
                <a:solidFill>
                  <a:schemeClr val="lt1"/>
                </a:solidFill>
              </a:defRPr>
            </a:lvl3pPr>
            <a:lvl4pPr marL="1828800" lvl="3" indent="-317500" algn="ctr" rtl="0">
              <a:spcBef>
                <a:spcPts val="1600"/>
              </a:spcBef>
              <a:spcAft>
                <a:spcPts val="0"/>
              </a:spcAft>
              <a:buClr>
                <a:schemeClr val="lt1"/>
              </a:buClr>
              <a:buSzPts val="1400"/>
              <a:buChar char="●"/>
              <a:defRPr>
                <a:solidFill>
                  <a:schemeClr val="lt1"/>
                </a:solidFill>
              </a:defRPr>
            </a:lvl4pPr>
            <a:lvl5pPr marL="2286000" lvl="4" indent="-317500" algn="ctr" rtl="0">
              <a:spcBef>
                <a:spcPts val="1600"/>
              </a:spcBef>
              <a:spcAft>
                <a:spcPts val="0"/>
              </a:spcAft>
              <a:buClr>
                <a:schemeClr val="lt1"/>
              </a:buClr>
              <a:buSzPts val="1400"/>
              <a:buChar char="○"/>
              <a:defRPr>
                <a:solidFill>
                  <a:schemeClr val="lt1"/>
                </a:solidFill>
              </a:defRPr>
            </a:lvl5pPr>
            <a:lvl6pPr marL="2743200" lvl="5" indent="-317500" algn="ctr" rtl="0">
              <a:spcBef>
                <a:spcPts val="1600"/>
              </a:spcBef>
              <a:spcAft>
                <a:spcPts val="0"/>
              </a:spcAft>
              <a:buClr>
                <a:schemeClr val="lt1"/>
              </a:buClr>
              <a:buSzPts val="1400"/>
              <a:buChar char="■"/>
              <a:defRPr>
                <a:solidFill>
                  <a:schemeClr val="lt1"/>
                </a:solidFill>
              </a:defRPr>
            </a:lvl6pPr>
            <a:lvl7pPr marL="3200400" lvl="6" indent="-317500" algn="ctr" rtl="0">
              <a:spcBef>
                <a:spcPts val="1600"/>
              </a:spcBef>
              <a:spcAft>
                <a:spcPts val="0"/>
              </a:spcAft>
              <a:buClr>
                <a:schemeClr val="lt1"/>
              </a:buClr>
              <a:buSzPts val="1400"/>
              <a:buChar char="●"/>
              <a:defRPr>
                <a:solidFill>
                  <a:schemeClr val="lt1"/>
                </a:solidFill>
              </a:defRPr>
            </a:lvl7pPr>
            <a:lvl8pPr marL="3657600" lvl="7" indent="-317500" algn="ctr" rtl="0">
              <a:spcBef>
                <a:spcPts val="1600"/>
              </a:spcBef>
              <a:spcAft>
                <a:spcPts val="0"/>
              </a:spcAft>
              <a:buClr>
                <a:schemeClr val="lt1"/>
              </a:buClr>
              <a:buSzPts val="1400"/>
              <a:buChar char="○"/>
              <a:defRPr>
                <a:solidFill>
                  <a:schemeClr val="lt1"/>
                </a:solidFill>
              </a:defRPr>
            </a:lvl8pPr>
            <a:lvl9pPr marL="4114800" lvl="8" indent="-317500" algn="ctr" rtl="0">
              <a:spcBef>
                <a:spcPts val="1600"/>
              </a:spcBef>
              <a:spcAft>
                <a:spcPts val="1600"/>
              </a:spcAft>
              <a:buClr>
                <a:schemeClr val="lt1"/>
              </a:buClr>
              <a:buSzPts val="1400"/>
              <a:buChar char="■"/>
              <a:defRPr>
                <a:solidFill>
                  <a:schemeClr val="lt1"/>
                </a:solidFill>
              </a:defRPr>
            </a:lvl9pPr>
          </a:lstStyle>
          <a:p>
            <a:endParaRPr/>
          </a:p>
        </p:txBody>
      </p:sp>
      <p:sp>
        <p:nvSpPr>
          <p:cNvPr id="104" name="Google Shape;104;p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
        <p:cNvGrpSpPr/>
        <p:nvPr/>
      </p:nvGrpSpPr>
      <p:grpSpPr>
        <a:xfrm>
          <a:off x="0" y="0"/>
          <a:ext cx="0" cy="0"/>
          <a:chOff x="0" y="0"/>
          <a:chExt cx="0" cy="0"/>
        </a:xfrm>
      </p:grpSpPr>
      <p:sp>
        <p:nvSpPr>
          <p:cNvPr id="106" name="Google Shape;106;p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7937-7618-F97B-6A19-7C6B42F63E5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2826446-895B-7C46-F75B-5B39EA79FCF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DA0A72C-28E6-B4AA-2906-FA023D18D91A}"/>
              </a:ext>
            </a:extLst>
          </p:cNvPr>
          <p:cNvSpPr>
            <a:spLocks noGrp="1"/>
          </p:cNvSpPr>
          <p:nvPr>
            <p:ph type="dt" sz="half" idx="10"/>
          </p:nvPr>
        </p:nvSpPr>
        <p:spPr/>
        <p:txBody>
          <a:bodyPr/>
          <a:lstStyle/>
          <a:p>
            <a:fld id="{4FDAF20F-F0DF-413B-8319-A71B7B96FA7E}" type="datetimeFigureOut">
              <a:rPr lang="en-US" smtClean="0"/>
              <a:t>6/27/2023</a:t>
            </a:fld>
            <a:endParaRPr lang="en-US"/>
          </a:p>
        </p:txBody>
      </p:sp>
      <p:sp>
        <p:nvSpPr>
          <p:cNvPr id="5" name="Footer Placeholder 4">
            <a:extLst>
              <a:ext uri="{FF2B5EF4-FFF2-40B4-BE49-F238E27FC236}">
                <a16:creationId xmlns:a16="http://schemas.microsoft.com/office/drawing/2014/main" id="{F521757F-3236-2D8B-A0DA-B98B9AACC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98123-3C0A-3709-9E4D-A4B6F10844B5}"/>
              </a:ext>
            </a:extLst>
          </p:cNvPr>
          <p:cNvSpPr>
            <a:spLocks noGrp="1"/>
          </p:cNvSpPr>
          <p:nvPr>
            <p:ph type="sldNum" sz="quarter" idx="12"/>
          </p:nvPr>
        </p:nvSpPr>
        <p:spPr/>
        <p:txBody>
          <a:bodyPr/>
          <a:lstStyle/>
          <a:p>
            <a:fld id="{3272405E-4F28-43E7-BD61-55FAE0AE1933}" type="slidenum">
              <a:rPr lang="en-US" smtClean="0"/>
              <a:t>‹#›</a:t>
            </a:fld>
            <a:endParaRPr lang="en-US"/>
          </a:p>
        </p:txBody>
      </p:sp>
    </p:spTree>
    <p:extLst>
      <p:ext uri="{BB962C8B-B14F-4D97-AF65-F5344CB8AC3E}">
        <p14:creationId xmlns:p14="http://schemas.microsoft.com/office/powerpoint/2010/main" val="432343391"/>
      </p:ext>
    </p:extLst>
  </p:cSld>
  <p:clrMapOvr>
    <a:masterClrMapping/>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677AF-4CF6-4437-658A-C59F78B9F3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A870FB-E483-0B2F-FC6B-2F1FD1005D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23A5F3-EF74-A8FF-4628-482979657947}"/>
              </a:ext>
            </a:extLst>
          </p:cNvPr>
          <p:cNvSpPr>
            <a:spLocks noGrp="1"/>
          </p:cNvSpPr>
          <p:nvPr>
            <p:ph type="dt" sz="half" idx="10"/>
          </p:nvPr>
        </p:nvSpPr>
        <p:spPr/>
        <p:txBody>
          <a:bodyPr/>
          <a:lstStyle/>
          <a:p>
            <a:fld id="{4FDAF20F-F0DF-413B-8319-A71B7B96FA7E}" type="datetimeFigureOut">
              <a:rPr lang="en-US" smtClean="0"/>
              <a:t>6/27/2023</a:t>
            </a:fld>
            <a:endParaRPr lang="en-US"/>
          </a:p>
        </p:txBody>
      </p:sp>
      <p:sp>
        <p:nvSpPr>
          <p:cNvPr id="5" name="Footer Placeholder 4">
            <a:extLst>
              <a:ext uri="{FF2B5EF4-FFF2-40B4-BE49-F238E27FC236}">
                <a16:creationId xmlns:a16="http://schemas.microsoft.com/office/drawing/2014/main" id="{82E27D07-6277-B3DF-781E-51380C605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5ECDA-904C-ECF4-CC07-41B584DC6FE8}"/>
              </a:ext>
            </a:extLst>
          </p:cNvPr>
          <p:cNvSpPr>
            <a:spLocks noGrp="1"/>
          </p:cNvSpPr>
          <p:nvPr>
            <p:ph type="sldNum" sz="quarter" idx="12"/>
          </p:nvPr>
        </p:nvSpPr>
        <p:spPr/>
        <p:txBody>
          <a:bodyPr/>
          <a:lstStyle/>
          <a:p>
            <a:fld id="{3272405E-4F28-43E7-BD61-55FAE0AE1933}" type="slidenum">
              <a:rPr lang="en-US" smtClean="0"/>
              <a:t>‹#›</a:t>
            </a:fld>
            <a:endParaRPr lang="en-US"/>
          </a:p>
        </p:txBody>
      </p:sp>
    </p:spTree>
    <p:extLst>
      <p:ext uri="{BB962C8B-B14F-4D97-AF65-F5344CB8AC3E}">
        <p14:creationId xmlns:p14="http://schemas.microsoft.com/office/powerpoint/2010/main" val="2788707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0C83-3D66-3AA4-F54B-4EDBF72456E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A7D1533-2E30-2853-F2A7-E08572C5FD3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A98DBB-FE6E-4916-179A-227AC90DC51A}"/>
              </a:ext>
            </a:extLst>
          </p:cNvPr>
          <p:cNvSpPr>
            <a:spLocks noGrp="1"/>
          </p:cNvSpPr>
          <p:nvPr>
            <p:ph type="dt" sz="half" idx="10"/>
          </p:nvPr>
        </p:nvSpPr>
        <p:spPr/>
        <p:txBody>
          <a:bodyPr/>
          <a:lstStyle/>
          <a:p>
            <a:fld id="{4FDAF20F-F0DF-413B-8319-A71B7B96FA7E}" type="datetimeFigureOut">
              <a:rPr lang="en-US" smtClean="0"/>
              <a:t>6/27/2023</a:t>
            </a:fld>
            <a:endParaRPr lang="en-US"/>
          </a:p>
        </p:txBody>
      </p:sp>
      <p:sp>
        <p:nvSpPr>
          <p:cNvPr id="5" name="Footer Placeholder 4">
            <a:extLst>
              <a:ext uri="{FF2B5EF4-FFF2-40B4-BE49-F238E27FC236}">
                <a16:creationId xmlns:a16="http://schemas.microsoft.com/office/drawing/2014/main" id="{F0C198C3-8562-B040-574B-2FEB9948A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05C58F-5B0B-D717-9288-A4F57A4873DF}"/>
              </a:ext>
            </a:extLst>
          </p:cNvPr>
          <p:cNvSpPr>
            <a:spLocks noGrp="1"/>
          </p:cNvSpPr>
          <p:nvPr>
            <p:ph type="sldNum" sz="quarter" idx="12"/>
          </p:nvPr>
        </p:nvSpPr>
        <p:spPr/>
        <p:txBody>
          <a:bodyPr/>
          <a:lstStyle/>
          <a:p>
            <a:fld id="{3272405E-4F28-43E7-BD61-55FAE0AE1933}" type="slidenum">
              <a:rPr lang="en-US" smtClean="0"/>
              <a:t>‹#›</a:t>
            </a:fld>
            <a:endParaRPr lang="en-US"/>
          </a:p>
        </p:txBody>
      </p:sp>
    </p:spTree>
    <p:extLst>
      <p:ext uri="{BB962C8B-B14F-4D97-AF65-F5344CB8AC3E}">
        <p14:creationId xmlns:p14="http://schemas.microsoft.com/office/powerpoint/2010/main" val="3431105269"/>
      </p:ext>
    </p:extLst>
  </p:cSld>
  <p:clrMapOvr>
    <a:masterClrMapping/>
  </p:clrMapOvr>
  <p:extLst>
    <p:ext uri="{DCECCB84-F9BA-43D5-87BE-67443E8EF086}">
      <p15:sldGuideLst xmlns:p15="http://schemas.microsoft.com/office/powerpoint/2012/main">
        <p15:guide id="1" pos="8608">
          <p15:clr>
            <a:srgbClr val="FBAE40"/>
          </p15:clr>
        </p15:guide>
        <p15:guide id="2" pos="64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288C-F052-157D-694F-333F3E57DE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85D6D2-589F-D6FB-7E7E-A848DF0CB40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34CCF2-AF68-D082-DD59-9AB322A857F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D74275-64B0-2E1B-EBF0-E6C453A3C5D9}"/>
              </a:ext>
            </a:extLst>
          </p:cNvPr>
          <p:cNvSpPr>
            <a:spLocks noGrp="1"/>
          </p:cNvSpPr>
          <p:nvPr>
            <p:ph type="dt" sz="half" idx="10"/>
          </p:nvPr>
        </p:nvSpPr>
        <p:spPr/>
        <p:txBody>
          <a:bodyPr/>
          <a:lstStyle/>
          <a:p>
            <a:fld id="{4FDAF20F-F0DF-413B-8319-A71B7B96FA7E}" type="datetimeFigureOut">
              <a:rPr lang="en-US" smtClean="0"/>
              <a:t>6/27/2023</a:t>
            </a:fld>
            <a:endParaRPr lang="en-US"/>
          </a:p>
        </p:txBody>
      </p:sp>
      <p:sp>
        <p:nvSpPr>
          <p:cNvPr id="6" name="Footer Placeholder 5">
            <a:extLst>
              <a:ext uri="{FF2B5EF4-FFF2-40B4-BE49-F238E27FC236}">
                <a16:creationId xmlns:a16="http://schemas.microsoft.com/office/drawing/2014/main" id="{C6CC1D2C-2C56-6167-A6A1-084EB61990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35719D-2453-3798-D323-99F3FC6376A2}"/>
              </a:ext>
            </a:extLst>
          </p:cNvPr>
          <p:cNvSpPr>
            <a:spLocks noGrp="1"/>
          </p:cNvSpPr>
          <p:nvPr>
            <p:ph type="sldNum" sz="quarter" idx="12"/>
          </p:nvPr>
        </p:nvSpPr>
        <p:spPr/>
        <p:txBody>
          <a:bodyPr/>
          <a:lstStyle/>
          <a:p>
            <a:fld id="{3272405E-4F28-43E7-BD61-55FAE0AE1933}" type="slidenum">
              <a:rPr lang="en-US" smtClean="0"/>
              <a:t>‹#›</a:t>
            </a:fld>
            <a:endParaRPr lang="en-US"/>
          </a:p>
        </p:txBody>
      </p:sp>
    </p:spTree>
    <p:extLst>
      <p:ext uri="{BB962C8B-B14F-4D97-AF65-F5344CB8AC3E}">
        <p14:creationId xmlns:p14="http://schemas.microsoft.com/office/powerpoint/2010/main" val="1641448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267C-DFA4-9EDC-7AB9-B16D4E98887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47B28B-9981-E452-4BF9-0F10544B238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D7E8897-C139-1E88-FD3D-11242D05B01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823BFB-32A3-9728-3DB8-1322C9ADF37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BAAA133-FA2F-8A63-6448-89D5A883E96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D6FB3C-EE60-DBE7-9D0C-C03CDD0A138D}"/>
              </a:ext>
            </a:extLst>
          </p:cNvPr>
          <p:cNvSpPr>
            <a:spLocks noGrp="1"/>
          </p:cNvSpPr>
          <p:nvPr>
            <p:ph type="dt" sz="half" idx="10"/>
          </p:nvPr>
        </p:nvSpPr>
        <p:spPr/>
        <p:txBody>
          <a:bodyPr/>
          <a:lstStyle/>
          <a:p>
            <a:fld id="{4FDAF20F-F0DF-413B-8319-A71B7B96FA7E}" type="datetimeFigureOut">
              <a:rPr lang="en-US" smtClean="0"/>
              <a:t>6/27/2023</a:t>
            </a:fld>
            <a:endParaRPr lang="en-US"/>
          </a:p>
        </p:txBody>
      </p:sp>
      <p:sp>
        <p:nvSpPr>
          <p:cNvPr id="8" name="Footer Placeholder 7">
            <a:extLst>
              <a:ext uri="{FF2B5EF4-FFF2-40B4-BE49-F238E27FC236}">
                <a16:creationId xmlns:a16="http://schemas.microsoft.com/office/drawing/2014/main" id="{082667C0-7E12-80FA-AB18-8F0C973837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A01639-149B-9E50-231F-8FFD596F972F}"/>
              </a:ext>
            </a:extLst>
          </p:cNvPr>
          <p:cNvSpPr>
            <a:spLocks noGrp="1"/>
          </p:cNvSpPr>
          <p:nvPr>
            <p:ph type="sldNum" sz="quarter" idx="12"/>
          </p:nvPr>
        </p:nvSpPr>
        <p:spPr/>
        <p:txBody>
          <a:bodyPr/>
          <a:lstStyle/>
          <a:p>
            <a:fld id="{3272405E-4F28-43E7-BD61-55FAE0AE1933}" type="slidenum">
              <a:rPr lang="en-US" smtClean="0"/>
              <a:t>‹#›</a:t>
            </a:fld>
            <a:endParaRPr lang="en-US"/>
          </a:p>
        </p:txBody>
      </p:sp>
    </p:spTree>
    <p:extLst>
      <p:ext uri="{BB962C8B-B14F-4D97-AF65-F5344CB8AC3E}">
        <p14:creationId xmlns:p14="http://schemas.microsoft.com/office/powerpoint/2010/main" val="1016267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EC564-41D0-57AC-DC15-779CC84AEA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FE2AF9-D94C-CD36-0792-371AB3822078}"/>
              </a:ext>
            </a:extLst>
          </p:cNvPr>
          <p:cNvSpPr>
            <a:spLocks noGrp="1"/>
          </p:cNvSpPr>
          <p:nvPr>
            <p:ph type="dt" sz="half" idx="10"/>
          </p:nvPr>
        </p:nvSpPr>
        <p:spPr/>
        <p:txBody>
          <a:bodyPr/>
          <a:lstStyle/>
          <a:p>
            <a:fld id="{4FDAF20F-F0DF-413B-8319-A71B7B96FA7E}" type="datetimeFigureOut">
              <a:rPr lang="en-US" smtClean="0"/>
              <a:t>6/27/2023</a:t>
            </a:fld>
            <a:endParaRPr lang="en-US"/>
          </a:p>
        </p:txBody>
      </p:sp>
      <p:sp>
        <p:nvSpPr>
          <p:cNvPr id="4" name="Footer Placeholder 3">
            <a:extLst>
              <a:ext uri="{FF2B5EF4-FFF2-40B4-BE49-F238E27FC236}">
                <a16:creationId xmlns:a16="http://schemas.microsoft.com/office/drawing/2014/main" id="{14DA0D7E-A474-2739-3DD5-C41A9BD7D4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8001D-D6C2-63E7-6BD2-1BB3B6017A3E}"/>
              </a:ext>
            </a:extLst>
          </p:cNvPr>
          <p:cNvSpPr>
            <a:spLocks noGrp="1"/>
          </p:cNvSpPr>
          <p:nvPr>
            <p:ph type="sldNum" sz="quarter" idx="12"/>
          </p:nvPr>
        </p:nvSpPr>
        <p:spPr/>
        <p:txBody>
          <a:bodyPr/>
          <a:lstStyle/>
          <a:p>
            <a:fld id="{3272405E-4F28-43E7-BD61-55FAE0AE1933}" type="slidenum">
              <a:rPr lang="en-US" smtClean="0"/>
              <a:t>‹#›</a:t>
            </a:fld>
            <a:endParaRPr lang="en-US"/>
          </a:p>
        </p:txBody>
      </p:sp>
    </p:spTree>
    <p:extLst>
      <p:ext uri="{BB962C8B-B14F-4D97-AF65-F5344CB8AC3E}">
        <p14:creationId xmlns:p14="http://schemas.microsoft.com/office/powerpoint/2010/main" val="1032310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E8B47A-5265-76E6-10D5-23D5B6C0DC63}"/>
              </a:ext>
            </a:extLst>
          </p:cNvPr>
          <p:cNvSpPr>
            <a:spLocks noGrp="1"/>
          </p:cNvSpPr>
          <p:nvPr>
            <p:ph type="dt" sz="half" idx="10"/>
          </p:nvPr>
        </p:nvSpPr>
        <p:spPr/>
        <p:txBody>
          <a:bodyPr/>
          <a:lstStyle/>
          <a:p>
            <a:fld id="{4FDAF20F-F0DF-413B-8319-A71B7B96FA7E}" type="datetimeFigureOut">
              <a:rPr lang="en-US" smtClean="0"/>
              <a:t>6/27/2023</a:t>
            </a:fld>
            <a:endParaRPr lang="en-US"/>
          </a:p>
        </p:txBody>
      </p:sp>
      <p:sp>
        <p:nvSpPr>
          <p:cNvPr id="3" name="Footer Placeholder 2">
            <a:extLst>
              <a:ext uri="{FF2B5EF4-FFF2-40B4-BE49-F238E27FC236}">
                <a16:creationId xmlns:a16="http://schemas.microsoft.com/office/drawing/2014/main" id="{BD731F43-EF55-411E-6502-A2C859CCFD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8925A3-9E14-22BB-01EB-0E25BAF7E7AE}"/>
              </a:ext>
            </a:extLst>
          </p:cNvPr>
          <p:cNvSpPr>
            <a:spLocks noGrp="1"/>
          </p:cNvSpPr>
          <p:nvPr>
            <p:ph type="sldNum" sz="quarter" idx="12"/>
          </p:nvPr>
        </p:nvSpPr>
        <p:spPr/>
        <p:txBody>
          <a:bodyPr/>
          <a:lstStyle/>
          <a:p>
            <a:fld id="{3272405E-4F28-43E7-BD61-55FAE0AE1933}" type="slidenum">
              <a:rPr lang="en-US" smtClean="0"/>
              <a:t>‹#›</a:t>
            </a:fld>
            <a:endParaRPr lang="en-US"/>
          </a:p>
        </p:txBody>
      </p:sp>
    </p:spTree>
    <p:extLst>
      <p:ext uri="{BB962C8B-B14F-4D97-AF65-F5344CB8AC3E}">
        <p14:creationId xmlns:p14="http://schemas.microsoft.com/office/powerpoint/2010/main" val="799800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6E9BC-9757-9788-88D4-0C5B005D8FE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5849FBA-0168-26C1-DE55-E711057724F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D7A064-1597-6B91-6505-876ABD0AEAD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E4D8B5A-69E3-E65E-28D5-6AD7C0288ABE}"/>
              </a:ext>
            </a:extLst>
          </p:cNvPr>
          <p:cNvSpPr>
            <a:spLocks noGrp="1"/>
          </p:cNvSpPr>
          <p:nvPr>
            <p:ph type="dt" sz="half" idx="10"/>
          </p:nvPr>
        </p:nvSpPr>
        <p:spPr/>
        <p:txBody>
          <a:bodyPr/>
          <a:lstStyle/>
          <a:p>
            <a:fld id="{4FDAF20F-F0DF-413B-8319-A71B7B96FA7E}" type="datetimeFigureOut">
              <a:rPr lang="en-US" smtClean="0"/>
              <a:t>6/27/2023</a:t>
            </a:fld>
            <a:endParaRPr lang="en-US"/>
          </a:p>
        </p:txBody>
      </p:sp>
      <p:sp>
        <p:nvSpPr>
          <p:cNvPr id="6" name="Footer Placeholder 5">
            <a:extLst>
              <a:ext uri="{FF2B5EF4-FFF2-40B4-BE49-F238E27FC236}">
                <a16:creationId xmlns:a16="http://schemas.microsoft.com/office/drawing/2014/main" id="{B306106A-015B-398B-17C7-1288EF372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190740-0CF0-15DD-5F19-74286ECEDB73}"/>
              </a:ext>
            </a:extLst>
          </p:cNvPr>
          <p:cNvSpPr>
            <a:spLocks noGrp="1"/>
          </p:cNvSpPr>
          <p:nvPr>
            <p:ph type="sldNum" sz="quarter" idx="12"/>
          </p:nvPr>
        </p:nvSpPr>
        <p:spPr/>
        <p:txBody>
          <a:bodyPr/>
          <a:lstStyle/>
          <a:p>
            <a:fld id="{3272405E-4F28-43E7-BD61-55FAE0AE1933}" type="slidenum">
              <a:rPr lang="en-US" smtClean="0"/>
              <a:t>‹#›</a:t>
            </a:fld>
            <a:endParaRPr lang="en-US"/>
          </a:p>
        </p:txBody>
      </p:sp>
    </p:spTree>
    <p:extLst>
      <p:ext uri="{BB962C8B-B14F-4D97-AF65-F5344CB8AC3E}">
        <p14:creationId xmlns:p14="http://schemas.microsoft.com/office/powerpoint/2010/main" val="3460373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16"/>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6"/>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0" name="Google Shape;70;p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AD62-4F84-F767-0010-2B3358D07E4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696E1CC-FD48-6181-CB36-08AFC28FC43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C679FF2-B23E-C34E-9241-96558A2F67C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681D438-ED75-CED1-D1A4-B9D32E751F6C}"/>
              </a:ext>
            </a:extLst>
          </p:cNvPr>
          <p:cNvSpPr>
            <a:spLocks noGrp="1"/>
          </p:cNvSpPr>
          <p:nvPr>
            <p:ph type="dt" sz="half" idx="10"/>
          </p:nvPr>
        </p:nvSpPr>
        <p:spPr/>
        <p:txBody>
          <a:bodyPr/>
          <a:lstStyle/>
          <a:p>
            <a:fld id="{4FDAF20F-F0DF-413B-8319-A71B7B96FA7E}" type="datetimeFigureOut">
              <a:rPr lang="en-US" smtClean="0"/>
              <a:t>6/27/2023</a:t>
            </a:fld>
            <a:endParaRPr lang="en-US"/>
          </a:p>
        </p:txBody>
      </p:sp>
      <p:sp>
        <p:nvSpPr>
          <p:cNvPr id="6" name="Footer Placeholder 5">
            <a:extLst>
              <a:ext uri="{FF2B5EF4-FFF2-40B4-BE49-F238E27FC236}">
                <a16:creationId xmlns:a16="http://schemas.microsoft.com/office/drawing/2014/main" id="{4EC786E3-7A91-AFC5-4053-91D469C075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01275A-B777-98CA-127E-6DC624741106}"/>
              </a:ext>
            </a:extLst>
          </p:cNvPr>
          <p:cNvSpPr>
            <a:spLocks noGrp="1"/>
          </p:cNvSpPr>
          <p:nvPr>
            <p:ph type="sldNum" sz="quarter" idx="12"/>
          </p:nvPr>
        </p:nvSpPr>
        <p:spPr/>
        <p:txBody>
          <a:bodyPr/>
          <a:lstStyle/>
          <a:p>
            <a:fld id="{3272405E-4F28-43E7-BD61-55FAE0AE1933}" type="slidenum">
              <a:rPr lang="en-US" smtClean="0"/>
              <a:t>‹#›</a:t>
            </a:fld>
            <a:endParaRPr lang="en-US"/>
          </a:p>
        </p:txBody>
      </p:sp>
    </p:spTree>
    <p:extLst>
      <p:ext uri="{BB962C8B-B14F-4D97-AF65-F5344CB8AC3E}">
        <p14:creationId xmlns:p14="http://schemas.microsoft.com/office/powerpoint/2010/main" val="165895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6B910-6232-302E-D344-A829AB3AC1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BB4C28-C6BF-3130-EA68-F85A1B3A5B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EA1EE-2D14-B60F-EFB1-E64B7FD59008}"/>
              </a:ext>
            </a:extLst>
          </p:cNvPr>
          <p:cNvSpPr>
            <a:spLocks noGrp="1"/>
          </p:cNvSpPr>
          <p:nvPr>
            <p:ph type="dt" sz="half" idx="10"/>
          </p:nvPr>
        </p:nvSpPr>
        <p:spPr/>
        <p:txBody>
          <a:bodyPr/>
          <a:lstStyle/>
          <a:p>
            <a:fld id="{4FDAF20F-F0DF-413B-8319-A71B7B96FA7E}" type="datetimeFigureOut">
              <a:rPr lang="en-US" smtClean="0"/>
              <a:t>6/27/2023</a:t>
            </a:fld>
            <a:endParaRPr lang="en-US"/>
          </a:p>
        </p:txBody>
      </p:sp>
      <p:sp>
        <p:nvSpPr>
          <p:cNvPr id="5" name="Footer Placeholder 4">
            <a:extLst>
              <a:ext uri="{FF2B5EF4-FFF2-40B4-BE49-F238E27FC236}">
                <a16:creationId xmlns:a16="http://schemas.microsoft.com/office/drawing/2014/main" id="{747458E9-79C2-9AF6-D1E5-6B58FA5CF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D606A-6642-E80B-4094-C1CFBB22D7E0}"/>
              </a:ext>
            </a:extLst>
          </p:cNvPr>
          <p:cNvSpPr>
            <a:spLocks noGrp="1"/>
          </p:cNvSpPr>
          <p:nvPr>
            <p:ph type="sldNum" sz="quarter" idx="12"/>
          </p:nvPr>
        </p:nvSpPr>
        <p:spPr/>
        <p:txBody>
          <a:bodyPr/>
          <a:lstStyle/>
          <a:p>
            <a:fld id="{3272405E-4F28-43E7-BD61-55FAE0AE1933}" type="slidenum">
              <a:rPr lang="en-US" smtClean="0"/>
              <a:t>‹#›</a:t>
            </a:fld>
            <a:endParaRPr lang="en-US"/>
          </a:p>
        </p:txBody>
      </p:sp>
    </p:spTree>
    <p:extLst>
      <p:ext uri="{BB962C8B-B14F-4D97-AF65-F5344CB8AC3E}">
        <p14:creationId xmlns:p14="http://schemas.microsoft.com/office/powerpoint/2010/main" val="2677659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09BB05-96F0-B353-612C-0A9A10FCC30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A5ACB5-985D-9FF4-CB89-D26C815267B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016BAC-30B7-3EDE-A1DF-BD07EC58E63B}"/>
              </a:ext>
            </a:extLst>
          </p:cNvPr>
          <p:cNvSpPr>
            <a:spLocks noGrp="1"/>
          </p:cNvSpPr>
          <p:nvPr>
            <p:ph type="dt" sz="half" idx="10"/>
          </p:nvPr>
        </p:nvSpPr>
        <p:spPr/>
        <p:txBody>
          <a:bodyPr/>
          <a:lstStyle/>
          <a:p>
            <a:fld id="{4FDAF20F-F0DF-413B-8319-A71B7B96FA7E}" type="datetimeFigureOut">
              <a:rPr lang="en-US" smtClean="0"/>
              <a:t>6/27/2023</a:t>
            </a:fld>
            <a:endParaRPr lang="en-US"/>
          </a:p>
        </p:txBody>
      </p:sp>
      <p:sp>
        <p:nvSpPr>
          <p:cNvPr id="5" name="Footer Placeholder 4">
            <a:extLst>
              <a:ext uri="{FF2B5EF4-FFF2-40B4-BE49-F238E27FC236}">
                <a16:creationId xmlns:a16="http://schemas.microsoft.com/office/drawing/2014/main" id="{6D0E9EAA-8A0A-C492-BED9-F89A86B23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3962-0CEA-7EF1-E885-D1A1331C27DF}"/>
              </a:ext>
            </a:extLst>
          </p:cNvPr>
          <p:cNvSpPr>
            <a:spLocks noGrp="1"/>
          </p:cNvSpPr>
          <p:nvPr>
            <p:ph type="sldNum" sz="quarter" idx="12"/>
          </p:nvPr>
        </p:nvSpPr>
        <p:spPr/>
        <p:txBody>
          <a:bodyPr/>
          <a:lstStyle/>
          <a:p>
            <a:fld id="{3272405E-4F28-43E7-BD61-55FAE0AE1933}" type="slidenum">
              <a:rPr lang="en-US" smtClean="0"/>
              <a:t>‹#›</a:t>
            </a:fld>
            <a:endParaRPr lang="en-US"/>
          </a:p>
        </p:txBody>
      </p:sp>
    </p:spTree>
    <p:extLst>
      <p:ext uri="{BB962C8B-B14F-4D97-AF65-F5344CB8AC3E}">
        <p14:creationId xmlns:p14="http://schemas.microsoft.com/office/powerpoint/2010/main" val="2437838089"/>
      </p:ext>
    </p:extLst>
  </p:cSld>
  <p:clrMapOvr>
    <a:masterClrMapping/>
  </p:clrMapOvr>
  <p:extLst>
    <p:ext uri="{DCECCB84-F9BA-43D5-87BE-67443E8EF086}">
      <p15:sldGuideLst xmlns:p15="http://schemas.microsoft.com/office/powerpoint/2012/main">
        <p15:guide id="1" pos="8608">
          <p15:clr>
            <a:srgbClr val="FBAE40"/>
          </p15:clr>
        </p15:guide>
        <p15:guide id="2" pos="645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34320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888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57713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87386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53205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57450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21696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3" name="Google Shape;73;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4" name="Google Shape;74;p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94325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42711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27035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56646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Singl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295395-4EC9-4A2A-A4BF-5B0E3F1E9072}"/>
              </a:ext>
            </a:extLst>
          </p:cNvPr>
          <p:cNvSpPr>
            <a:spLocks noGrp="1"/>
          </p:cNvSpPr>
          <p:nvPr>
            <p:ph type="pic" sz="quarter" idx="12"/>
          </p:nvPr>
        </p:nvSpPr>
        <p:spPr>
          <a:xfrm>
            <a:off x="628650" y="0"/>
            <a:ext cx="8515350" cy="51435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a:noAutofit/>
          </a:bodyPr>
          <a:lstStyle>
            <a:lvl1pPr marL="0" indent="0" algn="ctr">
              <a:buNone/>
              <a:defRPr/>
            </a:lvl1pPr>
          </a:lstStyle>
          <a:p>
            <a:r>
              <a:rPr lang="en-US"/>
              <a:t>Click icon to add picture</a:t>
            </a:r>
          </a:p>
        </p:txBody>
      </p:sp>
      <p:sp>
        <p:nvSpPr>
          <p:cNvPr id="5" name="Text Placeholder 4">
            <a:extLst>
              <a:ext uri="{FF2B5EF4-FFF2-40B4-BE49-F238E27FC236}">
                <a16:creationId xmlns:a16="http://schemas.microsoft.com/office/drawing/2014/main" id="{4C6DA884-7C48-8D49-9DFE-4CE990C95A09}"/>
              </a:ext>
            </a:extLst>
          </p:cNvPr>
          <p:cNvSpPr>
            <a:spLocks noGrp="1"/>
          </p:cNvSpPr>
          <p:nvPr>
            <p:ph type="body" sz="quarter" idx="11" hasCustomPrompt="1"/>
          </p:nvPr>
        </p:nvSpPr>
        <p:spPr>
          <a:xfrm>
            <a:off x="6211492" y="4372462"/>
            <a:ext cx="2668740" cy="471488"/>
          </a:xfrm>
        </p:spPr>
        <p:txBody>
          <a:bodyPr>
            <a:normAutofit/>
          </a:bodyPr>
          <a:lstStyle>
            <a:lvl1pPr marL="0" indent="0" algn="ctr">
              <a:buNone/>
              <a:defRPr sz="900"/>
            </a:lvl1pPr>
            <a:lvl2pPr marL="342900" indent="0">
              <a:buNone/>
              <a:defRPr sz="675"/>
            </a:lvl2pPr>
            <a:lvl3pPr marL="685800" indent="0">
              <a:buNone/>
              <a:defRPr sz="600"/>
            </a:lvl3pPr>
            <a:lvl4pPr marL="1028700" indent="0">
              <a:buNone/>
              <a:defRPr sz="525"/>
            </a:lvl4pPr>
            <a:lvl5pPr marL="1371600" indent="0">
              <a:buNone/>
              <a:defRPr sz="525"/>
            </a:lvl5pPr>
          </a:lstStyle>
          <a:p>
            <a:pPr lvl="0"/>
            <a:r>
              <a:rPr lang="en-US"/>
              <a:t>Caption Goes Here</a:t>
            </a:r>
          </a:p>
        </p:txBody>
      </p:sp>
      <p:sp>
        <p:nvSpPr>
          <p:cNvPr id="6" name="Title 1">
            <a:extLst>
              <a:ext uri="{FF2B5EF4-FFF2-40B4-BE49-F238E27FC236}">
                <a16:creationId xmlns:a16="http://schemas.microsoft.com/office/drawing/2014/main" id="{EEFCCE50-D1A9-1249-AF64-BA06424C8034}"/>
              </a:ext>
            </a:extLst>
          </p:cNvPr>
          <p:cNvSpPr>
            <a:spLocks noGrp="1"/>
          </p:cNvSpPr>
          <p:nvPr>
            <p:ph type="title" hasCustomPrompt="1"/>
          </p:nvPr>
        </p:nvSpPr>
        <p:spPr>
          <a:xfrm>
            <a:off x="6222135" y="3937951"/>
            <a:ext cx="2659127" cy="423251"/>
          </a:xfrm>
        </p:spPr>
        <p:txBody>
          <a:bodyPr>
            <a:normAutofit/>
          </a:bodyPr>
          <a:lstStyle>
            <a:lvl1pPr algn="ctr">
              <a:defRPr sz="2100"/>
            </a:lvl1pPr>
          </a:lstStyle>
          <a:p>
            <a:r>
              <a:rPr lang="en-US"/>
              <a:t>TITLE GOES HERE</a:t>
            </a:r>
          </a:p>
        </p:txBody>
      </p:sp>
    </p:spTree>
    <p:extLst>
      <p:ext uri="{BB962C8B-B14F-4D97-AF65-F5344CB8AC3E}">
        <p14:creationId xmlns:p14="http://schemas.microsoft.com/office/powerpoint/2010/main" val="15641331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49BF2D20-DAE2-42DC-9AB8-77B7B38D7307}"/>
              </a:ext>
            </a:extLst>
          </p:cNvPr>
          <p:cNvSpPr>
            <a:spLocks noGrp="1"/>
          </p:cNvSpPr>
          <p:nvPr>
            <p:ph type="pic" sz="quarter" idx="13"/>
          </p:nvPr>
        </p:nvSpPr>
        <p:spPr>
          <a:xfrm>
            <a:off x="628650" y="0"/>
            <a:ext cx="8515350" cy="43434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628650" y="1991308"/>
            <a:ext cx="4911329" cy="2123492"/>
          </a:xfrm>
        </p:spPr>
        <p:txBody>
          <a:bodyPr anchor="b">
            <a:noAutofit/>
          </a:bodyPr>
          <a:lstStyle>
            <a:lvl1pPr>
              <a:defRPr sz="4500"/>
            </a:lvl1pPr>
          </a:lstStyle>
          <a:p>
            <a:r>
              <a:rPr lang="en-US"/>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628650" y="4114800"/>
            <a:ext cx="4911329" cy="228601"/>
          </a:xfrm>
        </p:spPr>
        <p:txBody>
          <a:bodyPr>
            <a:normAutofit/>
          </a:bodyPr>
          <a:lstStyle>
            <a:lvl1pPr marL="0" indent="0">
              <a:buNone/>
              <a:defRPr sz="1200" spc="225"/>
            </a:lvl1pPr>
          </a:lstStyle>
          <a:p>
            <a:pPr lvl="0"/>
            <a:r>
              <a:rPr lang="en-US"/>
              <a:t>WEBSITE GOES HERE</a:t>
            </a:r>
          </a:p>
        </p:txBody>
      </p:sp>
    </p:spTree>
    <p:extLst>
      <p:ext uri="{BB962C8B-B14F-4D97-AF65-F5344CB8AC3E}">
        <p14:creationId xmlns:p14="http://schemas.microsoft.com/office/powerpoint/2010/main" val="4254678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212A-287B-4891-9631-3D30607730F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79E1437-5CE2-4E3E-98E9-5A79C44B740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CD51015-06A6-4A10-8071-37499D37F5C2}"/>
              </a:ext>
            </a:extLst>
          </p:cNvPr>
          <p:cNvSpPr>
            <a:spLocks noGrp="1"/>
          </p:cNvSpPr>
          <p:nvPr>
            <p:ph type="dt" sz="half" idx="10"/>
          </p:nvPr>
        </p:nvSpPr>
        <p:spPr/>
        <p:txBody>
          <a:bodyPr/>
          <a:lstStyle/>
          <a:p>
            <a:fld id="{FAAB7AE6-A421-4E9F-AD3E-1CC0344B8CCD}" type="datetimeFigureOut">
              <a:rPr lang="en-US" smtClean="0"/>
              <a:t>6/27/2023</a:t>
            </a:fld>
            <a:endParaRPr lang="en-US"/>
          </a:p>
        </p:txBody>
      </p:sp>
      <p:sp>
        <p:nvSpPr>
          <p:cNvPr id="5" name="Footer Placeholder 4">
            <a:extLst>
              <a:ext uri="{FF2B5EF4-FFF2-40B4-BE49-F238E27FC236}">
                <a16:creationId xmlns:a16="http://schemas.microsoft.com/office/drawing/2014/main" id="{92CE7F8E-22C2-412F-9FE9-6863265D9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5B05B-B59D-4C54-AC0E-96BCDBC0D48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44621804"/>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05C2E-C4BD-4CF5-BEC2-9FCD10A3C3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238782-573B-4D59-8F08-88F0C7D194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D2B96-2C01-4D7C-9E71-13636EAC48E6}"/>
              </a:ext>
            </a:extLst>
          </p:cNvPr>
          <p:cNvSpPr>
            <a:spLocks noGrp="1"/>
          </p:cNvSpPr>
          <p:nvPr>
            <p:ph type="dt" sz="half" idx="10"/>
          </p:nvPr>
        </p:nvSpPr>
        <p:spPr/>
        <p:txBody>
          <a:bodyPr/>
          <a:lstStyle/>
          <a:p>
            <a:fld id="{FAAB7AE6-A421-4E9F-AD3E-1CC0344B8CCD}" type="datetimeFigureOut">
              <a:rPr lang="en-US" smtClean="0"/>
              <a:t>6/27/2023</a:t>
            </a:fld>
            <a:endParaRPr lang="en-US"/>
          </a:p>
        </p:txBody>
      </p:sp>
      <p:sp>
        <p:nvSpPr>
          <p:cNvPr id="5" name="Footer Placeholder 4">
            <a:extLst>
              <a:ext uri="{FF2B5EF4-FFF2-40B4-BE49-F238E27FC236}">
                <a16:creationId xmlns:a16="http://schemas.microsoft.com/office/drawing/2014/main" id="{1725A677-E2EC-4AC3-A718-6F9B600B4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8D2FD5-4908-4915-88BB-3E2D50C38E3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40723486"/>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1501-40A2-4681-A965-5FD768C00A7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A0E9989-CA18-4BCF-B5D7-B0998F0FC2F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496222-32D7-424D-8E3F-D1F8E8E08D1F}"/>
              </a:ext>
            </a:extLst>
          </p:cNvPr>
          <p:cNvSpPr>
            <a:spLocks noGrp="1"/>
          </p:cNvSpPr>
          <p:nvPr>
            <p:ph type="dt" sz="half" idx="10"/>
          </p:nvPr>
        </p:nvSpPr>
        <p:spPr/>
        <p:txBody>
          <a:bodyPr/>
          <a:lstStyle/>
          <a:p>
            <a:fld id="{FAAB7AE6-A421-4E9F-AD3E-1CC0344B8CCD}" type="datetimeFigureOut">
              <a:rPr lang="en-US" smtClean="0"/>
              <a:t>6/27/2023</a:t>
            </a:fld>
            <a:endParaRPr lang="en-US"/>
          </a:p>
        </p:txBody>
      </p:sp>
      <p:sp>
        <p:nvSpPr>
          <p:cNvPr id="5" name="Footer Placeholder 4">
            <a:extLst>
              <a:ext uri="{FF2B5EF4-FFF2-40B4-BE49-F238E27FC236}">
                <a16:creationId xmlns:a16="http://schemas.microsoft.com/office/drawing/2014/main" id="{ABF273AE-68ED-4459-9DC6-079CCE7B90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CB55B-55CC-492F-AF9F-BC7BB917D48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9652388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51CD-8E8A-40A7-AD75-119FE366B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6AC178-B5EE-4A2D-BA49-D6C688A5974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5FD4A6-B98E-4F26-8659-1039E72F770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335DEC-55EB-4A38-8C58-178A3181A705}"/>
              </a:ext>
            </a:extLst>
          </p:cNvPr>
          <p:cNvSpPr>
            <a:spLocks noGrp="1"/>
          </p:cNvSpPr>
          <p:nvPr>
            <p:ph type="dt" sz="half" idx="10"/>
          </p:nvPr>
        </p:nvSpPr>
        <p:spPr/>
        <p:txBody>
          <a:bodyPr/>
          <a:lstStyle/>
          <a:p>
            <a:fld id="{FAAB7AE6-A421-4E9F-AD3E-1CC0344B8CCD}" type="datetimeFigureOut">
              <a:rPr lang="en-US" smtClean="0"/>
              <a:t>6/27/2023</a:t>
            </a:fld>
            <a:endParaRPr lang="en-US"/>
          </a:p>
        </p:txBody>
      </p:sp>
      <p:sp>
        <p:nvSpPr>
          <p:cNvPr id="6" name="Footer Placeholder 5">
            <a:extLst>
              <a:ext uri="{FF2B5EF4-FFF2-40B4-BE49-F238E27FC236}">
                <a16:creationId xmlns:a16="http://schemas.microsoft.com/office/drawing/2014/main" id="{B73F85CF-041E-4C1B-9411-6F2A40A13F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C040A-5801-4D01-9535-E95EC27EB51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5071996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8" name="Google Shape;78;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9" name="Google Shape;79;p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411C-BE18-45C2-B1AE-E96757B26B5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044778-3246-47E7-8077-8C1CFB518E7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D99F659-21BD-4FDA-8FFB-99DD7D8F7A1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40F841-3B35-4383-9FA2-7B7BACC46AC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62F746D-B2C6-4B3D-BC19-FF1C25C385F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43A762-F30A-4183-8314-219CD06C0B78}"/>
              </a:ext>
            </a:extLst>
          </p:cNvPr>
          <p:cNvSpPr>
            <a:spLocks noGrp="1"/>
          </p:cNvSpPr>
          <p:nvPr>
            <p:ph type="dt" sz="half" idx="10"/>
          </p:nvPr>
        </p:nvSpPr>
        <p:spPr/>
        <p:txBody>
          <a:bodyPr/>
          <a:lstStyle/>
          <a:p>
            <a:fld id="{FAAB7AE6-A421-4E9F-AD3E-1CC0344B8CCD}" type="datetimeFigureOut">
              <a:rPr lang="en-US" smtClean="0"/>
              <a:t>6/27/2023</a:t>
            </a:fld>
            <a:endParaRPr lang="en-US"/>
          </a:p>
        </p:txBody>
      </p:sp>
      <p:sp>
        <p:nvSpPr>
          <p:cNvPr id="8" name="Footer Placeholder 7">
            <a:extLst>
              <a:ext uri="{FF2B5EF4-FFF2-40B4-BE49-F238E27FC236}">
                <a16:creationId xmlns:a16="http://schemas.microsoft.com/office/drawing/2014/main" id="{6A5B9887-7C7B-4FF5-8CAC-A1440AB4EB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606013-8779-42DB-AD58-065F94F813E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69671614"/>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A815-56DF-4787-8C67-B4F94E3E9C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D557F5-90C5-4927-B408-4055844FC72C}"/>
              </a:ext>
            </a:extLst>
          </p:cNvPr>
          <p:cNvSpPr>
            <a:spLocks noGrp="1"/>
          </p:cNvSpPr>
          <p:nvPr>
            <p:ph type="dt" sz="half" idx="10"/>
          </p:nvPr>
        </p:nvSpPr>
        <p:spPr/>
        <p:txBody>
          <a:bodyPr/>
          <a:lstStyle/>
          <a:p>
            <a:fld id="{FAAB7AE6-A421-4E9F-AD3E-1CC0344B8CCD}" type="datetimeFigureOut">
              <a:rPr lang="en-US" smtClean="0"/>
              <a:t>6/27/2023</a:t>
            </a:fld>
            <a:endParaRPr lang="en-US"/>
          </a:p>
        </p:txBody>
      </p:sp>
      <p:sp>
        <p:nvSpPr>
          <p:cNvPr id="4" name="Footer Placeholder 3">
            <a:extLst>
              <a:ext uri="{FF2B5EF4-FFF2-40B4-BE49-F238E27FC236}">
                <a16:creationId xmlns:a16="http://schemas.microsoft.com/office/drawing/2014/main" id="{7A0B50AE-DA5A-45CE-8BBC-2DB8215BCF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47C3C-490A-47C4-B78C-82F8ED18CD3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7738108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7B8F58-107C-4FE4-B49A-460413AA1A77}"/>
              </a:ext>
            </a:extLst>
          </p:cNvPr>
          <p:cNvSpPr>
            <a:spLocks noGrp="1"/>
          </p:cNvSpPr>
          <p:nvPr>
            <p:ph type="dt" sz="half" idx="10"/>
          </p:nvPr>
        </p:nvSpPr>
        <p:spPr/>
        <p:txBody>
          <a:bodyPr/>
          <a:lstStyle/>
          <a:p>
            <a:fld id="{FAAB7AE6-A421-4E9F-AD3E-1CC0344B8CCD}" type="datetimeFigureOut">
              <a:rPr lang="en-US" smtClean="0"/>
              <a:t>6/27/2023</a:t>
            </a:fld>
            <a:endParaRPr lang="en-US"/>
          </a:p>
        </p:txBody>
      </p:sp>
      <p:sp>
        <p:nvSpPr>
          <p:cNvPr id="3" name="Footer Placeholder 2">
            <a:extLst>
              <a:ext uri="{FF2B5EF4-FFF2-40B4-BE49-F238E27FC236}">
                <a16:creationId xmlns:a16="http://schemas.microsoft.com/office/drawing/2014/main" id="{0B870945-6DFB-4945-932E-117149F7CA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7BDA16-AE17-47D1-BC1A-77B78317109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43932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1A5F-CC7B-4114-9797-FA5C291316E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36FA897-1BF6-43A8-95BB-CEEF6522125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19B86-D4D1-436E-973D-D10332189DB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15BA017-F6B1-4A24-B0B0-99758D4ABA3C}"/>
              </a:ext>
            </a:extLst>
          </p:cNvPr>
          <p:cNvSpPr>
            <a:spLocks noGrp="1"/>
          </p:cNvSpPr>
          <p:nvPr>
            <p:ph type="dt" sz="half" idx="10"/>
          </p:nvPr>
        </p:nvSpPr>
        <p:spPr/>
        <p:txBody>
          <a:bodyPr/>
          <a:lstStyle/>
          <a:p>
            <a:fld id="{FAAB7AE6-A421-4E9F-AD3E-1CC0344B8CCD}" type="datetimeFigureOut">
              <a:rPr lang="en-US" smtClean="0"/>
              <a:t>6/27/2023</a:t>
            </a:fld>
            <a:endParaRPr lang="en-US"/>
          </a:p>
        </p:txBody>
      </p:sp>
      <p:sp>
        <p:nvSpPr>
          <p:cNvPr id="6" name="Footer Placeholder 5">
            <a:extLst>
              <a:ext uri="{FF2B5EF4-FFF2-40B4-BE49-F238E27FC236}">
                <a16:creationId xmlns:a16="http://schemas.microsoft.com/office/drawing/2014/main" id="{30D00A17-5AD3-4FC1-B305-285685B8AA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9528B4-5DB2-4B4F-BB25-BCCEFD25943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75439876"/>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4BEE-5BFE-4D49-ACC0-7553CC65DB2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39F357-615C-405D-9FEF-DC8BB970A9E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7F31A789-EFD0-47B3-9873-807929BD0A5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F0E22AD-2D9B-44FC-891D-D9E414FC7BFC}"/>
              </a:ext>
            </a:extLst>
          </p:cNvPr>
          <p:cNvSpPr>
            <a:spLocks noGrp="1"/>
          </p:cNvSpPr>
          <p:nvPr>
            <p:ph type="dt" sz="half" idx="10"/>
          </p:nvPr>
        </p:nvSpPr>
        <p:spPr/>
        <p:txBody>
          <a:bodyPr/>
          <a:lstStyle/>
          <a:p>
            <a:fld id="{FAAB7AE6-A421-4E9F-AD3E-1CC0344B8CCD}" type="datetimeFigureOut">
              <a:rPr lang="en-US" smtClean="0"/>
              <a:t>6/27/2023</a:t>
            </a:fld>
            <a:endParaRPr lang="en-US"/>
          </a:p>
        </p:txBody>
      </p:sp>
      <p:sp>
        <p:nvSpPr>
          <p:cNvPr id="6" name="Footer Placeholder 5">
            <a:extLst>
              <a:ext uri="{FF2B5EF4-FFF2-40B4-BE49-F238E27FC236}">
                <a16:creationId xmlns:a16="http://schemas.microsoft.com/office/drawing/2014/main" id="{EEE69656-B01C-40ED-ADEE-5EE49FE71A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82D3AD-CE6B-4246-9217-1FA03695B65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80361846"/>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29D7-6358-4B68-A18D-138E26C278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04215D-44A0-40D5-9FF1-7ED521FBAA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16C4B-7BC3-4596-BFEF-8F29D4814A02}"/>
              </a:ext>
            </a:extLst>
          </p:cNvPr>
          <p:cNvSpPr>
            <a:spLocks noGrp="1"/>
          </p:cNvSpPr>
          <p:nvPr>
            <p:ph type="dt" sz="half" idx="10"/>
          </p:nvPr>
        </p:nvSpPr>
        <p:spPr/>
        <p:txBody>
          <a:bodyPr/>
          <a:lstStyle/>
          <a:p>
            <a:fld id="{FAAB7AE6-A421-4E9F-AD3E-1CC0344B8CCD}" type="datetimeFigureOut">
              <a:rPr lang="en-US" smtClean="0"/>
              <a:t>6/27/2023</a:t>
            </a:fld>
            <a:endParaRPr lang="en-US"/>
          </a:p>
        </p:txBody>
      </p:sp>
      <p:sp>
        <p:nvSpPr>
          <p:cNvPr id="5" name="Footer Placeholder 4">
            <a:extLst>
              <a:ext uri="{FF2B5EF4-FFF2-40B4-BE49-F238E27FC236}">
                <a16:creationId xmlns:a16="http://schemas.microsoft.com/office/drawing/2014/main" id="{DFE511DE-7C67-4599-BDB4-F7E94B8877D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CFEAE7C-F836-4741-A3F1-1DAE67673A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71676396"/>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10ED67-AE02-4E02-ABCC-9407F7C0E6C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4D0293-C5FC-4A4B-A513-2DAA15A4711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CA5AA-FB34-4053-B761-EED9A51EAB4A}"/>
              </a:ext>
            </a:extLst>
          </p:cNvPr>
          <p:cNvSpPr>
            <a:spLocks noGrp="1"/>
          </p:cNvSpPr>
          <p:nvPr>
            <p:ph type="dt" sz="half" idx="10"/>
          </p:nvPr>
        </p:nvSpPr>
        <p:spPr/>
        <p:txBody>
          <a:bodyPr/>
          <a:lstStyle/>
          <a:p>
            <a:fld id="{FAAB7AE6-A421-4E9F-AD3E-1CC0344B8CCD}" type="datetimeFigureOut">
              <a:rPr lang="en-US" smtClean="0"/>
              <a:t>6/27/2023</a:t>
            </a:fld>
            <a:endParaRPr lang="en-US"/>
          </a:p>
        </p:txBody>
      </p:sp>
      <p:sp>
        <p:nvSpPr>
          <p:cNvPr id="5" name="Footer Placeholder 4">
            <a:extLst>
              <a:ext uri="{FF2B5EF4-FFF2-40B4-BE49-F238E27FC236}">
                <a16:creationId xmlns:a16="http://schemas.microsoft.com/office/drawing/2014/main" id="{40873F8E-5014-4728-BB1A-316A65615B2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DAF226B-D38B-464B-B756-5C6CC992282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78811885"/>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92994" y="93715"/>
            <a:ext cx="8958011" cy="3279290"/>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350" dirty="0"/>
            </a:lvl1pPr>
          </a:lstStyle>
          <a:p>
            <a:pPr marL="171450" lvl="0" indent="-17145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521153" y="4202386"/>
            <a:ext cx="6858000" cy="279307"/>
          </a:xfrm>
        </p:spPr>
        <p:txBody>
          <a:bodyPr vert="horz" lIns="91440" tIns="45720" rIns="91440" bIns="45720" rtlCol="0">
            <a:spAutoFit/>
          </a:bodyPr>
          <a:lstStyle>
            <a:lvl1pPr marL="0" indent="0">
              <a:buNone/>
              <a:defRPr lang="en-GB" sz="1350" dirty="0">
                <a:solidFill>
                  <a:schemeClr val="accent2">
                    <a:lumMod val="50000"/>
                  </a:schemeClr>
                </a:solidFill>
                <a:latin typeface="+mn-lt"/>
              </a:defRPr>
            </a:lvl1pPr>
          </a:lstStyle>
          <a:p>
            <a:pPr marL="171450" lvl="0" indent="-17145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521153" y="3653005"/>
            <a:ext cx="7955280" cy="549381"/>
          </a:xfrm>
        </p:spPr>
        <p:txBody>
          <a:bodyPr vert="horz" lIns="91440" tIns="45720" rIns="91440" bIns="45720" rtlCol="0" anchor="b">
            <a:spAutoFit/>
          </a:bodyPr>
          <a:lstStyle>
            <a:lvl1pPr>
              <a:defRPr lang="en-GB" sz="3300" b="1" dirty="0">
                <a:solidFill>
                  <a:schemeClr val="tx1">
                    <a:lumMod val="75000"/>
                    <a:lumOff val="25000"/>
                  </a:schemeClr>
                </a:solidFill>
                <a:latin typeface="+mj-lt"/>
              </a:defRPr>
            </a:lvl1pPr>
          </a:lstStyle>
          <a:p>
            <a:pPr marL="0" lvl="0"/>
            <a:r>
              <a:rPr lang="en-US" dirty="0"/>
              <a:t>Title</a:t>
            </a:r>
            <a:endParaRPr lang="en-GB" dirty="0"/>
          </a:p>
        </p:txBody>
      </p:sp>
    </p:spTree>
    <p:extLst>
      <p:ext uri="{BB962C8B-B14F-4D97-AF65-F5344CB8AC3E}">
        <p14:creationId xmlns:p14="http://schemas.microsoft.com/office/powerpoint/2010/main" val="2504018641"/>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ext Slide 3">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896"/>
            <a:ext cx="9144000" cy="1172650"/>
          </a:xfrm>
          <a:prstGeom prst="rect">
            <a:avLst/>
          </a:prstGeom>
        </p:spPr>
      </p:pic>
      <p:sp>
        <p:nvSpPr>
          <p:cNvPr id="6" name="Text Placeholder 9"/>
          <p:cNvSpPr>
            <a:spLocks noGrp="1"/>
          </p:cNvSpPr>
          <p:nvPr>
            <p:ph type="body" sz="quarter" idx="10" hasCustomPrompt="1"/>
          </p:nvPr>
        </p:nvSpPr>
        <p:spPr>
          <a:xfrm>
            <a:off x="0" y="256025"/>
            <a:ext cx="9144000" cy="488967"/>
          </a:xfrm>
          <a:prstGeom prst="rect">
            <a:avLst/>
          </a:prstGeom>
        </p:spPr>
        <p:txBody>
          <a:bodyPr/>
          <a:lstStyle>
            <a:lvl1pPr marL="0" indent="0" algn="ctr">
              <a:buNone/>
              <a:defRPr sz="3600" b="1">
                <a:solidFill>
                  <a:schemeClr val="accent2"/>
                </a:solidFill>
                <a:latin typeface="Arial" panose="020B0604020202020204" pitchFamily="34" charset="0"/>
                <a:cs typeface="Arial" panose="020B0604020202020204" pitchFamily="34" charset="0"/>
              </a:defRPr>
            </a:lvl1pPr>
          </a:lstStyle>
          <a:p>
            <a:pPr lvl="0"/>
            <a:r>
              <a:rPr lang="en-US" dirty="0"/>
              <a:t>Slide title/topic</a:t>
            </a:r>
          </a:p>
        </p:txBody>
      </p:sp>
      <p:sp>
        <p:nvSpPr>
          <p:cNvPr id="7" name="Text Placeholder 11"/>
          <p:cNvSpPr>
            <a:spLocks noGrp="1"/>
          </p:cNvSpPr>
          <p:nvPr>
            <p:ph type="body" sz="quarter" idx="11" hasCustomPrompt="1"/>
          </p:nvPr>
        </p:nvSpPr>
        <p:spPr>
          <a:xfrm>
            <a:off x="209" y="846841"/>
            <a:ext cx="9143674" cy="448220"/>
          </a:xfrm>
          <a:prstGeom prst="rect">
            <a:avLst/>
          </a:prstGeom>
        </p:spPr>
        <p:txBody>
          <a:bodyPr anchor="ctr"/>
          <a:lstStyle>
            <a:lvl1pPr marL="0" indent="0" algn="ctr">
              <a:buNone/>
              <a:defRPr sz="2100" b="1" baseline="0">
                <a:solidFill>
                  <a:schemeClr val="accent2"/>
                </a:solidFill>
                <a:latin typeface="Arial" panose="020B0604020202020204" pitchFamily="34" charset="0"/>
                <a:cs typeface="Arial" panose="020B0604020202020204" pitchFamily="34" charset="0"/>
              </a:defRPr>
            </a:lvl1pPr>
            <a:lvl2pPr algn="ctr">
              <a:defRPr sz="2100" b="1">
                <a:solidFill>
                  <a:srgbClr val="B1B2B6"/>
                </a:solidFill>
                <a:latin typeface="Arial" panose="020B0604020202020204" pitchFamily="34" charset="0"/>
                <a:cs typeface="Arial" panose="020B0604020202020204" pitchFamily="34" charset="0"/>
              </a:defRPr>
            </a:lvl2pPr>
            <a:lvl3pPr algn="ctr">
              <a:defRPr sz="2100" b="1">
                <a:solidFill>
                  <a:srgbClr val="B1B2B6"/>
                </a:solidFill>
                <a:latin typeface="Arial" panose="020B0604020202020204" pitchFamily="34" charset="0"/>
                <a:cs typeface="Arial" panose="020B0604020202020204" pitchFamily="34" charset="0"/>
              </a:defRPr>
            </a:lvl3pPr>
            <a:lvl4pPr algn="ctr">
              <a:defRPr sz="2100" b="1">
                <a:solidFill>
                  <a:srgbClr val="B1B2B6"/>
                </a:solidFill>
                <a:latin typeface="Arial" panose="020B0604020202020204" pitchFamily="34" charset="0"/>
                <a:cs typeface="Arial" panose="020B0604020202020204" pitchFamily="34" charset="0"/>
              </a:defRPr>
            </a:lvl4pPr>
            <a:lvl5pPr algn="ctr">
              <a:defRPr sz="2100" b="1">
                <a:solidFill>
                  <a:srgbClr val="B1B2B6"/>
                </a:solidFill>
                <a:latin typeface="Arial" panose="020B0604020202020204" pitchFamily="34" charset="0"/>
                <a:cs typeface="Arial" panose="020B0604020202020204" pitchFamily="34" charset="0"/>
              </a:defRPr>
            </a:lvl5pPr>
          </a:lstStyle>
          <a:p>
            <a:pPr lvl="0"/>
            <a:r>
              <a:rPr lang="en-US" dirty="0"/>
              <a:t>Sub title</a:t>
            </a:r>
          </a:p>
        </p:txBody>
      </p:sp>
      <p:sp>
        <p:nvSpPr>
          <p:cNvPr id="10" name="Content Placeholder 2"/>
          <p:cNvSpPr>
            <a:spLocks noGrp="1"/>
          </p:cNvSpPr>
          <p:nvPr>
            <p:ph sz="half" idx="1"/>
          </p:nvPr>
        </p:nvSpPr>
        <p:spPr>
          <a:xfrm>
            <a:off x="205520" y="1428675"/>
            <a:ext cx="8714194" cy="3549499"/>
          </a:xfrm>
          <a:prstGeom prst="rect">
            <a:avLst/>
          </a:prstGeom>
        </p:spPr>
        <p:txBody>
          <a:bodyPr/>
          <a:lstStyle>
            <a:lvl1pPr>
              <a:buClr>
                <a:srgbClr val="002F87"/>
              </a:buClr>
              <a:defRPr>
                <a:solidFill>
                  <a:schemeClr val="accent2"/>
                </a:solidFill>
              </a:defRPr>
            </a:lvl1pPr>
            <a:lvl2pPr>
              <a:buClr>
                <a:srgbClr val="002F87"/>
              </a:buClr>
              <a:defRPr>
                <a:solidFill>
                  <a:schemeClr val="accent2"/>
                </a:solidFill>
              </a:defRPr>
            </a:lvl2pPr>
            <a:lvl3pPr>
              <a:buClr>
                <a:srgbClr val="002F87"/>
              </a:buClr>
              <a:defRPr>
                <a:solidFill>
                  <a:schemeClr val="accent2"/>
                </a:solidFill>
              </a:defRPr>
            </a:lvl3pPr>
            <a:lvl4pPr>
              <a:buClr>
                <a:srgbClr val="002F87"/>
              </a:buClr>
              <a:defRPr>
                <a:solidFill>
                  <a:schemeClr val="accent2"/>
                </a:solidFill>
              </a:defRPr>
            </a:lvl4pPr>
            <a:lvl5pPr>
              <a:buClr>
                <a:srgbClr val="002F87"/>
              </a:buClr>
              <a:defRPr>
                <a:solidFill>
                  <a:srgbClr val="91919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8"/>
          <p:cNvSpPr>
            <a:spLocks noGrp="1"/>
          </p:cNvSpPr>
          <p:nvPr>
            <p:ph type="sldNum" sz="quarter" idx="4"/>
          </p:nvPr>
        </p:nvSpPr>
        <p:spPr>
          <a:xfrm>
            <a:off x="8514219" y="4983934"/>
            <a:ext cx="629782" cy="159566"/>
          </a:xfrm>
          <a:prstGeom prst="rect">
            <a:avLst/>
          </a:prstGeom>
        </p:spPr>
        <p:txBody>
          <a:bodyPr vert="horz" lIns="91440" tIns="45720" rIns="91440" bIns="45720" rtlCol="0" anchor="ctr"/>
          <a:lstStyle>
            <a:lvl1pPr algn="r">
              <a:defRPr sz="675">
                <a:solidFill>
                  <a:schemeClr val="accent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47521706"/>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Text Slide 2">
    <p:spTree>
      <p:nvGrpSpPr>
        <p:cNvPr id="1" name=""/>
        <p:cNvGrpSpPr/>
        <p:nvPr/>
      </p:nvGrpSpPr>
      <p:grpSpPr>
        <a:xfrm>
          <a:off x="0" y="0"/>
          <a:ext cx="0" cy="0"/>
          <a:chOff x="0" y="0"/>
          <a:chExt cx="0" cy="0"/>
        </a:xfrm>
      </p:grpSpPr>
      <p:sp>
        <p:nvSpPr>
          <p:cNvPr id="8" name="Text Placeholder 11"/>
          <p:cNvSpPr>
            <a:spLocks noGrp="1"/>
          </p:cNvSpPr>
          <p:nvPr>
            <p:ph type="body" sz="quarter" idx="14" hasCustomPrompt="1"/>
          </p:nvPr>
        </p:nvSpPr>
        <p:spPr>
          <a:xfrm>
            <a:off x="4433209" y="300040"/>
            <a:ext cx="4490357" cy="705191"/>
          </a:xfrm>
          <a:prstGeom prst="rect">
            <a:avLst/>
          </a:prstGeom>
        </p:spPr>
        <p:txBody>
          <a:bodyPr/>
          <a:lstStyle>
            <a:lvl1pPr marL="0" indent="0">
              <a:buNone/>
              <a:defRPr sz="1500" b="1" baseline="0">
                <a:solidFill>
                  <a:schemeClr val="tx1"/>
                </a:solidFill>
                <a:latin typeface="Arial" panose="020B0604020202020204" pitchFamily="34" charset="0"/>
                <a:cs typeface="Arial" panose="020B0604020202020204" pitchFamily="34" charset="0"/>
              </a:defRPr>
            </a:lvl1pPr>
          </a:lstStyle>
          <a:p>
            <a:pPr lvl="0"/>
            <a:r>
              <a:rPr lang="en-US" dirty="0"/>
              <a:t>Subtitle: At </a:t>
            </a:r>
            <a:r>
              <a:rPr lang="en-US" dirty="0" err="1"/>
              <a:t>vero</a:t>
            </a:r>
            <a:r>
              <a:rPr lang="en-US" dirty="0"/>
              <a:t> </a:t>
            </a:r>
            <a:r>
              <a:rPr lang="en-US" dirty="0" err="1"/>
              <a:t>eos</a:t>
            </a:r>
            <a:r>
              <a:rPr lang="en-US" dirty="0"/>
              <a:t> et </a:t>
            </a:r>
            <a:r>
              <a:rPr lang="en-US" dirty="0" err="1"/>
              <a:t>accusamus</a:t>
            </a:r>
            <a:r>
              <a:rPr lang="en-US" dirty="0"/>
              <a:t> et </a:t>
            </a:r>
            <a:r>
              <a:rPr lang="en-US" dirty="0" err="1"/>
              <a:t>iusto</a:t>
            </a:r>
            <a:r>
              <a:rPr lang="en-US" dirty="0"/>
              <a:t> </a:t>
            </a:r>
            <a:r>
              <a:rPr lang="en-US" dirty="0" err="1"/>
              <a:t>odio</a:t>
            </a:r>
            <a:r>
              <a:rPr lang="en-US" dirty="0"/>
              <a:t> </a:t>
            </a:r>
            <a:r>
              <a:rPr lang="en-US" dirty="0" err="1"/>
              <a:t>ducimus</a:t>
            </a:r>
            <a:r>
              <a:rPr lang="en-US" dirty="0"/>
              <a:t> qui </a:t>
            </a:r>
            <a:r>
              <a:rPr lang="en-US" dirty="0" err="1"/>
              <a:t>blanditiis</a:t>
            </a:r>
            <a:endParaRPr lang="en-US" dirty="0"/>
          </a:p>
        </p:txBody>
      </p:sp>
      <p:sp>
        <p:nvSpPr>
          <p:cNvPr id="9" name="Text Placeholder 11"/>
          <p:cNvSpPr>
            <a:spLocks noGrp="1"/>
          </p:cNvSpPr>
          <p:nvPr>
            <p:ph type="body" sz="quarter" idx="16" hasCustomPrompt="1"/>
          </p:nvPr>
        </p:nvSpPr>
        <p:spPr>
          <a:xfrm>
            <a:off x="4433208" y="2634075"/>
            <a:ext cx="4490357" cy="720086"/>
          </a:xfrm>
          <a:prstGeom prst="rect">
            <a:avLst/>
          </a:prstGeom>
        </p:spPr>
        <p:txBody>
          <a:bodyPr/>
          <a:lstStyle>
            <a:lvl1pPr marL="0" indent="0">
              <a:buNone/>
              <a:defRPr sz="1500" b="1" baseline="0">
                <a:solidFill>
                  <a:schemeClr val="tx1"/>
                </a:solidFill>
                <a:latin typeface="Arial" panose="020B0604020202020204" pitchFamily="34" charset="0"/>
                <a:cs typeface="Arial" panose="020B0604020202020204" pitchFamily="34" charset="0"/>
              </a:defRPr>
            </a:lvl1pPr>
          </a:lstStyle>
          <a:p>
            <a:pPr lvl="0"/>
            <a:r>
              <a:rPr lang="en-US" dirty="0"/>
              <a:t>Subtitle: At </a:t>
            </a:r>
            <a:r>
              <a:rPr lang="en-US" dirty="0" err="1"/>
              <a:t>vero</a:t>
            </a:r>
            <a:r>
              <a:rPr lang="en-US" dirty="0"/>
              <a:t> </a:t>
            </a:r>
            <a:r>
              <a:rPr lang="en-US" dirty="0" err="1"/>
              <a:t>eos</a:t>
            </a:r>
            <a:r>
              <a:rPr lang="en-US" dirty="0"/>
              <a:t> et </a:t>
            </a:r>
            <a:r>
              <a:rPr lang="en-US" dirty="0" err="1"/>
              <a:t>accusamus</a:t>
            </a:r>
            <a:r>
              <a:rPr lang="en-US" dirty="0"/>
              <a:t> et </a:t>
            </a:r>
            <a:r>
              <a:rPr lang="en-US" dirty="0" err="1"/>
              <a:t>iusto</a:t>
            </a:r>
            <a:r>
              <a:rPr lang="en-US" dirty="0"/>
              <a:t> </a:t>
            </a:r>
            <a:r>
              <a:rPr lang="en-US" dirty="0" err="1"/>
              <a:t>odio</a:t>
            </a:r>
            <a:r>
              <a:rPr lang="en-US" dirty="0"/>
              <a:t> </a:t>
            </a:r>
            <a:r>
              <a:rPr lang="en-US" dirty="0" err="1"/>
              <a:t>ducimus</a:t>
            </a:r>
            <a:r>
              <a:rPr lang="en-US" dirty="0"/>
              <a:t> qui </a:t>
            </a:r>
            <a:r>
              <a:rPr lang="en-US" dirty="0" err="1"/>
              <a:t>blanditiis</a:t>
            </a:r>
            <a:endParaRPr lang="en-US" dirty="0"/>
          </a:p>
        </p:txBody>
      </p:sp>
      <p:sp>
        <p:nvSpPr>
          <p:cNvPr id="11" name="Text Placeholder 24"/>
          <p:cNvSpPr>
            <a:spLocks noGrp="1"/>
          </p:cNvSpPr>
          <p:nvPr>
            <p:ph type="body" sz="quarter" idx="19"/>
          </p:nvPr>
        </p:nvSpPr>
        <p:spPr>
          <a:xfrm>
            <a:off x="4433209" y="1181065"/>
            <a:ext cx="4490357" cy="1277174"/>
          </a:xfrm>
          <a:prstGeom prst="rect">
            <a:avLst/>
          </a:prstGeom>
        </p:spPr>
        <p:txBody>
          <a:bodyPr/>
          <a:lstStyle>
            <a:lvl1pPr>
              <a:defRPr sz="1350">
                <a:solidFill>
                  <a:schemeClr val="accent2"/>
                </a:solidFill>
                <a:latin typeface="Arial" panose="020B0604020202020204" pitchFamily="34" charset="0"/>
                <a:cs typeface="Arial" panose="020B0604020202020204" pitchFamily="34" charset="0"/>
              </a:defRPr>
            </a:lvl1pPr>
            <a:lvl2pPr>
              <a:defRPr sz="1200">
                <a:solidFill>
                  <a:schemeClr val="accent2"/>
                </a:solidFill>
                <a:latin typeface="Arial" panose="020B0604020202020204" pitchFamily="34" charset="0"/>
                <a:cs typeface="Arial" panose="020B0604020202020204" pitchFamily="34" charset="0"/>
              </a:defRPr>
            </a:lvl2pPr>
            <a:lvl3pPr>
              <a:defRPr sz="1050">
                <a:solidFill>
                  <a:srgbClr val="919191"/>
                </a:solidFill>
                <a:latin typeface="Arial" panose="020B0604020202020204" pitchFamily="34" charset="0"/>
                <a:cs typeface="Arial" panose="020B0604020202020204" pitchFamily="34" charset="0"/>
              </a:defRPr>
            </a:lvl3pPr>
            <a:lvl4pPr>
              <a:defRPr sz="1050">
                <a:solidFill>
                  <a:srgbClr val="919191"/>
                </a:solidFill>
                <a:latin typeface="Arial" panose="020B0604020202020204" pitchFamily="34" charset="0"/>
                <a:cs typeface="Arial" panose="020B0604020202020204" pitchFamily="34" charset="0"/>
              </a:defRPr>
            </a:lvl4pPr>
            <a:lvl5pPr>
              <a:defRPr sz="1050">
                <a:solidFill>
                  <a:srgbClr val="91919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2" name="Text Placeholder 24"/>
          <p:cNvSpPr>
            <a:spLocks noGrp="1"/>
          </p:cNvSpPr>
          <p:nvPr>
            <p:ph type="body" sz="quarter" idx="20"/>
          </p:nvPr>
        </p:nvSpPr>
        <p:spPr>
          <a:xfrm>
            <a:off x="4433208" y="3529995"/>
            <a:ext cx="4490357" cy="1290734"/>
          </a:xfrm>
          <a:prstGeom prst="rect">
            <a:avLst/>
          </a:prstGeom>
        </p:spPr>
        <p:txBody>
          <a:bodyPr/>
          <a:lstStyle>
            <a:lvl1pPr>
              <a:defRPr sz="1350">
                <a:solidFill>
                  <a:schemeClr val="accent2"/>
                </a:solidFill>
                <a:latin typeface="Arial" panose="020B0604020202020204" pitchFamily="34" charset="0"/>
                <a:cs typeface="Arial" panose="020B0604020202020204" pitchFamily="34" charset="0"/>
              </a:defRPr>
            </a:lvl1pPr>
            <a:lvl2pPr>
              <a:defRPr sz="1200">
                <a:solidFill>
                  <a:schemeClr val="accent2"/>
                </a:solidFill>
                <a:latin typeface="Arial" panose="020B0604020202020204" pitchFamily="34" charset="0"/>
                <a:cs typeface="Arial" panose="020B0604020202020204" pitchFamily="34" charset="0"/>
              </a:defRPr>
            </a:lvl2pPr>
            <a:lvl3pPr>
              <a:defRPr sz="1050">
                <a:solidFill>
                  <a:srgbClr val="919191"/>
                </a:solidFill>
                <a:latin typeface="Arial" panose="020B0604020202020204" pitchFamily="34" charset="0"/>
                <a:cs typeface="Arial" panose="020B0604020202020204" pitchFamily="34" charset="0"/>
              </a:defRPr>
            </a:lvl3pPr>
            <a:lvl4pPr>
              <a:defRPr sz="1050">
                <a:solidFill>
                  <a:srgbClr val="919191"/>
                </a:solidFill>
                <a:latin typeface="Arial" panose="020B0604020202020204" pitchFamily="34" charset="0"/>
                <a:cs typeface="Arial" panose="020B0604020202020204" pitchFamily="34" charset="0"/>
              </a:defRPr>
            </a:lvl4pPr>
            <a:lvl5pPr>
              <a:defRPr sz="1050">
                <a:solidFill>
                  <a:srgbClr val="91919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37" y="146957"/>
            <a:ext cx="4030394" cy="4812761"/>
          </a:xfrm>
          <a:prstGeom prst="rect">
            <a:avLst/>
          </a:prstGeom>
        </p:spPr>
      </p:pic>
      <p:sp>
        <p:nvSpPr>
          <p:cNvPr id="14" name="Text Placeholder 11"/>
          <p:cNvSpPr>
            <a:spLocks noGrp="1"/>
          </p:cNvSpPr>
          <p:nvPr>
            <p:ph type="body" sz="quarter" idx="12" hasCustomPrompt="1"/>
          </p:nvPr>
        </p:nvSpPr>
        <p:spPr>
          <a:xfrm>
            <a:off x="600076" y="1719225"/>
            <a:ext cx="3265885" cy="985241"/>
          </a:xfrm>
          <a:prstGeom prst="rect">
            <a:avLst/>
          </a:prstGeom>
        </p:spPr>
        <p:txBody>
          <a:bodyPr/>
          <a:lstStyle>
            <a:lvl1pPr marL="0" indent="0">
              <a:buNone/>
              <a:defRPr sz="3300" b="1" baseline="0">
                <a:solidFill>
                  <a:schemeClr val="bg1"/>
                </a:solidFill>
                <a:latin typeface="Arial" panose="020B0604020202020204" pitchFamily="34" charset="0"/>
                <a:cs typeface="Arial" panose="020B0604020202020204" pitchFamily="34" charset="0"/>
              </a:defRPr>
            </a:lvl1pPr>
          </a:lstStyle>
          <a:p>
            <a:pPr lvl="0"/>
            <a:r>
              <a:rPr lang="en-US" dirty="0"/>
              <a:t>Slide title/topic</a:t>
            </a:r>
          </a:p>
        </p:txBody>
      </p:sp>
      <p:sp>
        <p:nvSpPr>
          <p:cNvPr id="15" name="Text Placeholder 11"/>
          <p:cNvSpPr>
            <a:spLocks noGrp="1"/>
          </p:cNvSpPr>
          <p:nvPr>
            <p:ph type="body" sz="quarter" idx="13" hasCustomPrompt="1"/>
          </p:nvPr>
        </p:nvSpPr>
        <p:spPr>
          <a:xfrm>
            <a:off x="600076" y="2704466"/>
            <a:ext cx="3265885" cy="2116263"/>
          </a:xfrm>
          <a:prstGeom prst="rect">
            <a:avLst/>
          </a:prstGeom>
        </p:spPr>
        <p:txBody>
          <a:bodyPr/>
          <a:lstStyle>
            <a:lvl1pPr marL="0" indent="0">
              <a:buNone/>
              <a:defRPr sz="2100" b="0" baseline="0">
                <a:solidFill>
                  <a:schemeClr val="bg1"/>
                </a:solidFill>
                <a:latin typeface="Arial" panose="020B0604020202020204" pitchFamily="34" charset="0"/>
                <a:cs typeface="Arial" panose="020B0604020202020204" pitchFamily="34" charset="0"/>
              </a:defRPr>
            </a:lvl1pPr>
          </a:lstStyle>
          <a:p>
            <a:pPr lvl="0"/>
            <a:r>
              <a:rPr lang="en-US" dirty="0"/>
              <a:t>At </a:t>
            </a:r>
            <a:r>
              <a:rPr lang="en-US" dirty="0" err="1"/>
              <a:t>vero</a:t>
            </a:r>
            <a:r>
              <a:rPr lang="en-US" dirty="0"/>
              <a:t> </a:t>
            </a:r>
            <a:r>
              <a:rPr lang="en-US" dirty="0" err="1"/>
              <a:t>eos</a:t>
            </a:r>
            <a:r>
              <a:rPr lang="en-US" dirty="0"/>
              <a:t> et </a:t>
            </a:r>
            <a:r>
              <a:rPr lang="en-US" dirty="0" err="1"/>
              <a:t>accusamus</a:t>
            </a:r>
            <a:r>
              <a:rPr lang="en-US" dirty="0"/>
              <a:t> et </a:t>
            </a:r>
            <a:r>
              <a:rPr lang="en-US" dirty="0" err="1"/>
              <a:t>iusto</a:t>
            </a:r>
            <a:r>
              <a:rPr lang="en-US" dirty="0"/>
              <a:t> </a:t>
            </a:r>
            <a:r>
              <a:rPr lang="en-US" dirty="0" err="1"/>
              <a:t>odio</a:t>
            </a:r>
            <a:r>
              <a:rPr lang="en-US" dirty="0"/>
              <a:t> </a:t>
            </a:r>
            <a:r>
              <a:rPr lang="en-US" dirty="0" err="1"/>
              <a:t>dignissimos</a:t>
            </a:r>
            <a:r>
              <a:rPr lang="en-US" dirty="0"/>
              <a:t> </a:t>
            </a:r>
            <a:r>
              <a:rPr lang="en-US" dirty="0" err="1"/>
              <a:t>ducimus</a:t>
            </a:r>
            <a:r>
              <a:rPr lang="en-US" dirty="0"/>
              <a:t> qui </a:t>
            </a:r>
            <a:r>
              <a:rPr lang="en-US" dirty="0" err="1"/>
              <a:t>blanditiis</a:t>
            </a:r>
            <a:r>
              <a:rPr lang="en-US" dirty="0"/>
              <a:t> </a:t>
            </a:r>
            <a:r>
              <a:rPr lang="en-US" dirty="0" err="1"/>
              <a:t>praesentium</a:t>
            </a:r>
            <a:r>
              <a:rPr lang="en-US" dirty="0"/>
              <a:t> </a:t>
            </a:r>
            <a:r>
              <a:rPr lang="en-US" dirty="0" err="1"/>
              <a:t>voluptatum</a:t>
            </a:r>
            <a:endParaRPr lang="en-US" dirty="0"/>
          </a:p>
        </p:txBody>
      </p:sp>
      <p:sp>
        <p:nvSpPr>
          <p:cNvPr id="17" name="Footer Placeholder 5"/>
          <p:cNvSpPr>
            <a:spLocks noGrp="1"/>
          </p:cNvSpPr>
          <p:nvPr>
            <p:ph type="ftr" sz="quarter" idx="3"/>
          </p:nvPr>
        </p:nvSpPr>
        <p:spPr>
          <a:xfrm>
            <a:off x="0" y="4983933"/>
            <a:ext cx="3086100" cy="159567"/>
          </a:xfrm>
          <a:prstGeom prst="rect">
            <a:avLst/>
          </a:prstGeom>
        </p:spPr>
        <p:txBody>
          <a:bodyPr vert="horz" lIns="91440" tIns="45720" rIns="91440" bIns="45720" rtlCol="0" anchor="ctr"/>
          <a:lstStyle>
            <a:lvl1pPr algn="l">
              <a:defRPr sz="675">
                <a:solidFill>
                  <a:schemeClr val="accent2"/>
                </a:solidFill>
              </a:defRPr>
            </a:lvl1pPr>
          </a:lstStyle>
          <a:p>
            <a:endParaRPr lang="en-US" dirty="0"/>
          </a:p>
        </p:txBody>
      </p:sp>
      <p:sp>
        <p:nvSpPr>
          <p:cNvPr id="18" name="Slide Number Placeholder 8"/>
          <p:cNvSpPr>
            <a:spLocks noGrp="1"/>
          </p:cNvSpPr>
          <p:nvPr>
            <p:ph type="sldNum" sz="quarter" idx="4"/>
          </p:nvPr>
        </p:nvSpPr>
        <p:spPr>
          <a:xfrm>
            <a:off x="8514219" y="4983934"/>
            <a:ext cx="629782" cy="159566"/>
          </a:xfrm>
          <a:prstGeom prst="rect">
            <a:avLst/>
          </a:prstGeom>
        </p:spPr>
        <p:txBody>
          <a:bodyPr vert="horz" lIns="91440" tIns="45720" rIns="91440" bIns="45720" rtlCol="0" anchor="ctr"/>
          <a:lstStyle>
            <a:lvl1pPr algn="r">
              <a:defRPr sz="675">
                <a:solidFill>
                  <a:schemeClr val="accent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7379566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Section Title Slide 1">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96" y="3619249"/>
            <a:ext cx="8741411" cy="1398880"/>
          </a:xfrm>
          <a:prstGeom prst="rect">
            <a:avLst/>
          </a:prstGeom>
        </p:spPr>
      </p:pic>
      <p:sp>
        <p:nvSpPr>
          <p:cNvPr id="8" name="Picture Placeholder 6"/>
          <p:cNvSpPr>
            <a:spLocks noGrp="1"/>
          </p:cNvSpPr>
          <p:nvPr>
            <p:ph type="pic" sz="quarter" idx="10" hasCustomPrompt="1"/>
          </p:nvPr>
        </p:nvSpPr>
        <p:spPr>
          <a:xfrm>
            <a:off x="201296" y="136849"/>
            <a:ext cx="8741410" cy="3341138"/>
          </a:xfrm>
          <a:prstGeom prst="rect">
            <a:avLst/>
          </a:prstGeom>
        </p:spPr>
        <p:txBody>
          <a:bodyPr/>
          <a:lstStyle>
            <a:lvl1pPr marL="0" indent="0">
              <a:buNone/>
              <a:defRPr baseline="0"/>
            </a:lvl1pPr>
          </a:lstStyle>
          <a:p>
            <a:r>
              <a:rPr lang="en-US" dirty="0"/>
              <a:t>Picture 1 or Blank</a:t>
            </a:r>
          </a:p>
          <a:p>
            <a:endParaRPr lang="en-US" dirty="0"/>
          </a:p>
        </p:txBody>
      </p:sp>
      <p:sp>
        <p:nvSpPr>
          <p:cNvPr id="9" name="Text Placeholder 8"/>
          <p:cNvSpPr>
            <a:spLocks noGrp="1"/>
          </p:cNvSpPr>
          <p:nvPr>
            <p:ph type="body" sz="quarter" idx="11" hasCustomPrompt="1"/>
          </p:nvPr>
        </p:nvSpPr>
        <p:spPr>
          <a:xfrm>
            <a:off x="214812" y="3843196"/>
            <a:ext cx="8741410" cy="937034"/>
          </a:xfrm>
          <a:prstGeom prst="rect">
            <a:avLst/>
          </a:prstGeom>
        </p:spPr>
        <p:txBody>
          <a:bodyPr anchor="ctr"/>
          <a:lstStyle>
            <a:lvl1pPr marL="0" indent="0" algn="ctr">
              <a:buNone/>
              <a:defRPr sz="4050" b="1" baseline="0">
                <a:solidFill>
                  <a:schemeClr val="accent3"/>
                </a:solidFill>
                <a:latin typeface="Arial" panose="020B0604020202020204" pitchFamily="34" charset="0"/>
                <a:cs typeface="Arial" panose="020B0604020202020204" pitchFamily="34" charset="0"/>
              </a:defRPr>
            </a:lvl1pPr>
          </a:lstStyle>
          <a:p>
            <a:pPr lvl="0"/>
            <a:r>
              <a:rPr lang="en-US" dirty="0"/>
              <a:t>Section Title</a:t>
            </a:r>
          </a:p>
        </p:txBody>
      </p:sp>
    </p:spTree>
    <p:extLst>
      <p:ext uri="{BB962C8B-B14F-4D97-AF65-F5344CB8AC3E}">
        <p14:creationId xmlns:p14="http://schemas.microsoft.com/office/powerpoint/2010/main" val="3655746808"/>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Picture Slide 2">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32476"/>
          <a:stretch/>
        </p:blipFill>
        <p:spPr>
          <a:xfrm>
            <a:off x="235426" y="116968"/>
            <a:ext cx="8720797" cy="1168907"/>
          </a:xfrm>
          <a:prstGeom prst="rect">
            <a:avLst/>
          </a:prstGeom>
        </p:spPr>
      </p:pic>
      <p:sp>
        <p:nvSpPr>
          <p:cNvPr id="8" name="Text Placeholder 11"/>
          <p:cNvSpPr>
            <a:spLocks noGrp="1"/>
          </p:cNvSpPr>
          <p:nvPr>
            <p:ph type="body" sz="quarter" idx="12" hasCustomPrompt="1"/>
          </p:nvPr>
        </p:nvSpPr>
        <p:spPr>
          <a:xfrm>
            <a:off x="235425" y="116968"/>
            <a:ext cx="2777197" cy="1168907"/>
          </a:xfrm>
          <a:prstGeom prst="rect">
            <a:avLst/>
          </a:prstGeom>
        </p:spPr>
        <p:txBody>
          <a:bodyPr/>
          <a:lstStyle>
            <a:lvl1pPr marL="0" indent="0">
              <a:buNone/>
              <a:defRPr sz="3000" b="1" baseline="0">
                <a:solidFill>
                  <a:schemeClr val="bg1"/>
                </a:solidFill>
                <a:latin typeface="Arial" panose="020B0604020202020204" pitchFamily="34" charset="0"/>
                <a:cs typeface="Arial" panose="020B0604020202020204" pitchFamily="34" charset="0"/>
              </a:defRPr>
            </a:lvl1pPr>
          </a:lstStyle>
          <a:p>
            <a:pPr lvl="0"/>
            <a:r>
              <a:rPr lang="en-US" dirty="0"/>
              <a:t>Slide title/topic</a:t>
            </a:r>
          </a:p>
        </p:txBody>
      </p:sp>
      <p:sp>
        <p:nvSpPr>
          <p:cNvPr id="9" name="Text Placeholder 11"/>
          <p:cNvSpPr>
            <a:spLocks noGrp="1"/>
          </p:cNvSpPr>
          <p:nvPr>
            <p:ph type="body" sz="quarter" idx="13" hasCustomPrompt="1"/>
          </p:nvPr>
        </p:nvSpPr>
        <p:spPr>
          <a:xfrm>
            <a:off x="3282044" y="116968"/>
            <a:ext cx="5674179" cy="1168907"/>
          </a:xfrm>
          <a:prstGeom prst="rect">
            <a:avLst/>
          </a:prstGeom>
        </p:spPr>
        <p:txBody>
          <a:bodyPr/>
          <a:lstStyle>
            <a:lvl1pPr marL="0" indent="0">
              <a:buNone/>
              <a:defRPr sz="2100" b="0" baseline="0">
                <a:solidFill>
                  <a:schemeClr val="bg1"/>
                </a:solidFill>
                <a:latin typeface="Arial" panose="020B0604020202020204" pitchFamily="34" charset="0"/>
                <a:cs typeface="Arial" panose="020B0604020202020204" pitchFamily="34" charset="0"/>
              </a:defRPr>
            </a:lvl1pPr>
          </a:lstStyle>
          <a:p>
            <a:pPr lvl="0"/>
            <a:r>
              <a:rPr lang="en-US" dirty="0"/>
              <a:t>At </a:t>
            </a:r>
            <a:r>
              <a:rPr lang="en-US" dirty="0" err="1"/>
              <a:t>vero</a:t>
            </a:r>
            <a:r>
              <a:rPr lang="en-US" dirty="0"/>
              <a:t> </a:t>
            </a:r>
            <a:r>
              <a:rPr lang="en-US" dirty="0" err="1"/>
              <a:t>eos</a:t>
            </a:r>
            <a:r>
              <a:rPr lang="en-US" dirty="0"/>
              <a:t> et </a:t>
            </a:r>
            <a:r>
              <a:rPr lang="en-US" dirty="0" err="1"/>
              <a:t>accusamus</a:t>
            </a:r>
            <a:r>
              <a:rPr lang="en-US" dirty="0"/>
              <a:t> et </a:t>
            </a:r>
            <a:r>
              <a:rPr lang="en-US" dirty="0" err="1"/>
              <a:t>iusto</a:t>
            </a:r>
            <a:r>
              <a:rPr lang="en-US" dirty="0"/>
              <a:t> </a:t>
            </a:r>
            <a:r>
              <a:rPr lang="en-US" dirty="0" err="1"/>
              <a:t>odio</a:t>
            </a:r>
            <a:r>
              <a:rPr lang="en-US" dirty="0"/>
              <a:t> </a:t>
            </a:r>
            <a:r>
              <a:rPr lang="en-US" dirty="0" err="1"/>
              <a:t>dignissimos</a:t>
            </a:r>
            <a:r>
              <a:rPr lang="en-US" dirty="0"/>
              <a:t> </a:t>
            </a:r>
            <a:r>
              <a:rPr lang="en-US" dirty="0" err="1"/>
              <a:t>ducimus</a:t>
            </a:r>
            <a:r>
              <a:rPr lang="en-US" dirty="0"/>
              <a:t> qui </a:t>
            </a:r>
            <a:r>
              <a:rPr lang="en-US" dirty="0" err="1"/>
              <a:t>blanditiis</a:t>
            </a:r>
            <a:r>
              <a:rPr lang="en-US" dirty="0"/>
              <a:t> </a:t>
            </a:r>
            <a:r>
              <a:rPr lang="en-US" dirty="0" err="1"/>
              <a:t>praesentium</a:t>
            </a:r>
            <a:r>
              <a:rPr lang="en-US" dirty="0"/>
              <a:t> </a:t>
            </a:r>
            <a:r>
              <a:rPr lang="en-US" dirty="0" err="1"/>
              <a:t>voluptatum</a:t>
            </a:r>
            <a:endParaRPr lang="en-US" dirty="0"/>
          </a:p>
        </p:txBody>
      </p:sp>
      <p:sp>
        <p:nvSpPr>
          <p:cNvPr id="11" name="Picture Placeholder 2"/>
          <p:cNvSpPr>
            <a:spLocks noGrp="1"/>
          </p:cNvSpPr>
          <p:nvPr>
            <p:ph type="pic" sz="quarter" idx="15" hasCustomPrompt="1"/>
          </p:nvPr>
        </p:nvSpPr>
        <p:spPr>
          <a:xfrm>
            <a:off x="235424" y="1433616"/>
            <a:ext cx="2694214" cy="2285026"/>
          </a:xfrm>
          <a:prstGeom prst="rect">
            <a:avLst/>
          </a:prstGeom>
        </p:spPr>
        <p:txBody>
          <a:bodyPr/>
          <a:lstStyle>
            <a:lvl1pPr marL="0" indent="0">
              <a:buNone/>
              <a:defRPr baseline="0"/>
            </a:lvl1pPr>
          </a:lstStyle>
          <a:p>
            <a:r>
              <a:rPr lang="en-US" dirty="0"/>
              <a:t>Picture 1</a:t>
            </a:r>
          </a:p>
        </p:txBody>
      </p:sp>
      <p:sp>
        <p:nvSpPr>
          <p:cNvPr id="14" name="Picture Placeholder 2"/>
          <p:cNvSpPr>
            <a:spLocks noGrp="1"/>
          </p:cNvSpPr>
          <p:nvPr>
            <p:ph type="pic" sz="quarter" idx="19" hasCustomPrompt="1"/>
          </p:nvPr>
        </p:nvSpPr>
        <p:spPr>
          <a:xfrm>
            <a:off x="235424" y="3866382"/>
            <a:ext cx="2694214" cy="1068643"/>
          </a:xfrm>
          <a:prstGeom prst="rect">
            <a:avLst/>
          </a:prstGeom>
        </p:spPr>
        <p:txBody>
          <a:bodyPr/>
          <a:lstStyle>
            <a:lvl1pPr marL="0" indent="0">
              <a:buNone/>
              <a:defRPr baseline="0"/>
            </a:lvl1pPr>
          </a:lstStyle>
          <a:p>
            <a:r>
              <a:rPr lang="en-US" dirty="0"/>
              <a:t>Picture 2</a:t>
            </a:r>
          </a:p>
        </p:txBody>
      </p:sp>
      <p:sp>
        <p:nvSpPr>
          <p:cNvPr id="15" name="Picture Placeholder 2"/>
          <p:cNvSpPr>
            <a:spLocks noGrp="1"/>
          </p:cNvSpPr>
          <p:nvPr>
            <p:ph type="pic" sz="quarter" idx="20" hasCustomPrompt="1"/>
          </p:nvPr>
        </p:nvSpPr>
        <p:spPr>
          <a:xfrm>
            <a:off x="3094266" y="1433616"/>
            <a:ext cx="2694214" cy="1068643"/>
          </a:xfrm>
          <a:prstGeom prst="rect">
            <a:avLst/>
          </a:prstGeom>
        </p:spPr>
        <p:txBody>
          <a:bodyPr/>
          <a:lstStyle>
            <a:lvl1pPr marL="0" indent="0">
              <a:buNone/>
              <a:defRPr baseline="0"/>
            </a:lvl1pPr>
          </a:lstStyle>
          <a:p>
            <a:r>
              <a:rPr lang="en-US" dirty="0"/>
              <a:t>Picture 3</a:t>
            </a:r>
          </a:p>
        </p:txBody>
      </p:sp>
      <p:sp>
        <p:nvSpPr>
          <p:cNvPr id="16" name="Picture Placeholder 2"/>
          <p:cNvSpPr>
            <a:spLocks noGrp="1"/>
          </p:cNvSpPr>
          <p:nvPr>
            <p:ph type="pic" sz="quarter" idx="21" hasCustomPrompt="1"/>
          </p:nvPr>
        </p:nvSpPr>
        <p:spPr>
          <a:xfrm>
            <a:off x="3094266" y="2649999"/>
            <a:ext cx="2694214" cy="2285026"/>
          </a:xfrm>
          <a:prstGeom prst="rect">
            <a:avLst/>
          </a:prstGeom>
        </p:spPr>
        <p:txBody>
          <a:bodyPr/>
          <a:lstStyle>
            <a:lvl1pPr marL="0" indent="0">
              <a:buNone/>
              <a:defRPr/>
            </a:lvl1pPr>
          </a:lstStyle>
          <a:p>
            <a:r>
              <a:rPr lang="en-US" dirty="0"/>
              <a:t>Picture 4</a:t>
            </a:r>
          </a:p>
        </p:txBody>
      </p:sp>
      <p:sp>
        <p:nvSpPr>
          <p:cNvPr id="18" name="Picture Placeholder 2"/>
          <p:cNvSpPr>
            <a:spLocks noGrp="1"/>
          </p:cNvSpPr>
          <p:nvPr>
            <p:ph type="pic" sz="quarter" idx="23" hasCustomPrompt="1"/>
          </p:nvPr>
        </p:nvSpPr>
        <p:spPr>
          <a:xfrm>
            <a:off x="5953110" y="1422153"/>
            <a:ext cx="3003113" cy="2296489"/>
          </a:xfrm>
          <a:prstGeom prst="rect">
            <a:avLst/>
          </a:prstGeom>
        </p:spPr>
        <p:txBody>
          <a:bodyPr/>
          <a:lstStyle>
            <a:lvl1pPr marL="0" indent="0">
              <a:buNone/>
              <a:defRPr baseline="0"/>
            </a:lvl1pPr>
          </a:lstStyle>
          <a:p>
            <a:r>
              <a:rPr lang="en-US" dirty="0"/>
              <a:t>Picture 5</a:t>
            </a:r>
          </a:p>
        </p:txBody>
      </p:sp>
      <p:sp>
        <p:nvSpPr>
          <p:cNvPr id="19" name="Picture Placeholder 2"/>
          <p:cNvSpPr>
            <a:spLocks noGrp="1"/>
          </p:cNvSpPr>
          <p:nvPr>
            <p:ph type="pic" sz="quarter" idx="24" hasCustomPrompt="1"/>
          </p:nvPr>
        </p:nvSpPr>
        <p:spPr>
          <a:xfrm>
            <a:off x="5953110" y="3866382"/>
            <a:ext cx="3003113" cy="1068643"/>
          </a:xfrm>
          <a:prstGeom prst="rect">
            <a:avLst/>
          </a:prstGeom>
        </p:spPr>
        <p:txBody>
          <a:bodyPr/>
          <a:lstStyle>
            <a:lvl1pPr marL="0" indent="0">
              <a:buNone/>
              <a:defRPr/>
            </a:lvl1pPr>
          </a:lstStyle>
          <a:p>
            <a:r>
              <a:rPr lang="en-US" dirty="0"/>
              <a:t>Picture 6</a:t>
            </a:r>
          </a:p>
        </p:txBody>
      </p:sp>
      <p:sp>
        <p:nvSpPr>
          <p:cNvPr id="12" name="Footer Placeholder 5"/>
          <p:cNvSpPr>
            <a:spLocks noGrp="1"/>
          </p:cNvSpPr>
          <p:nvPr>
            <p:ph type="ftr" sz="quarter" idx="3"/>
          </p:nvPr>
        </p:nvSpPr>
        <p:spPr>
          <a:xfrm>
            <a:off x="0" y="4983933"/>
            <a:ext cx="3086100" cy="159567"/>
          </a:xfrm>
          <a:prstGeom prst="rect">
            <a:avLst/>
          </a:prstGeom>
        </p:spPr>
        <p:txBody>
          <a:bodyPr vert="horz" lIns="91440" tIns="45720" rIns="91440" bIns="45720" rtlCol="0" anchor="ctr"/>
          <a:lstStyle>
            <a:lvl1pPr algn="l">
              <a:defRPr sz="675">
                <a:solidFill>
                  <a:schemeClr val="accent2"/>
                </a:solidFill>
              </a:defRPr>
            </a:lvl1pPr>
          </a:lstStyle>
          <a:p>
            <a:endParaRPr lang="en-US" dirty="0"/>
          </a:p>
        </p:txBody>
      </p:sp>
      <p:sp>
        <p:nvSpPr>
          <p:cNvPr id="13" name="Slide Number Placeholder 8"/>
          <p:cNvSpPr>
            <a:spLocks noGrp="1"/>
          </p:cNvSpPr>
          <p:nvPr>
            <p:ph type="sldNum" sz="quarter" idx="4"/>
          </p:nvPr>
        </p:nvSpPr>
        <p:spPr>
          <a:xfrm>
            <a:off x="8514219" y="4983934"/>
            <a:ext cx="629782" cy="159566"/>
          </a:xfrm>
          <a:prstGeom prst="rect">
            <a:avLst/>
          </a:prstGeom>
        </p:spPr>
        <p:txBody>
          <a:bodyPr vert="horz" lIns="91440" tIns="45720" rIns="91440" bIns="45720" rtlCol="0" anchor="ctr"/>
          <a:lstStyle>
            <a:lvl1pPr algn="r">
              <a:defRPr sz="675">
                <a:solidFill>
                  <a:schemeClr val="accent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67870411"/>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1" y="0"/>
            <a:ext cx="9143999" cy="5143500"/>
          </a:xfrm>
          <a:solidFill>
            <a:schemeClr val="bg1">
              <a:lumMod val="95000"/>
            </a:schemeClr>
          </a:solidFill>
        </p:spPr>
        <p:txBody>
          <a:bodyPr vert="horz" wrap="square" lIns="91440" tIns="45720" rIns="91440" bIns="45720" rtlCol="0" anchor="ctr" anchorCtr="1">
            <a:noAutofit/>
          </a:bodyPr>
          <a:lstStyle>
            <a:lvl1pPr marL="0" indent="0">
              <a:buNone/>
              <a:defRPr lang="en-GB" sz="1350" dirty="0">
                <a:solidFill>
                  <a:schemeClr val="tx1"/>
                </a:solidFill>
              </a:defRPr>
            </a:lvl1pPr>
          </a:lstStyle>
          <a:p>
            <a:pPr marL="171450" lvl="0" indent="-17145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522514" y="2895600"/>
            <a:ext cx="7249886" cy="1265040"/>
          </a:xfrm>
        </p:spPr>
        <p:txBody>
          <a:bodyPr anchor="b">
            <a:noAutofit/>
          </a:bodyPr>
          <a:lstStyle>
            <a:lvl1pPr>
              <a:defRPr sz="3600" spc="-113">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522514" y="4207628"/>
            <a:ext cx="7249886" cy="166199"/>
          </a:xfrm>
        </p:spPr>
        <p:txBody>
          <a:bodyPr tIns="0" bIns="0">
            <a:sp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2854799070"/>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atin typeface="Lato" panose="020F0502020204030203" pitchFamily="34" charset="0"/>
                <a:ea typeface="Lato" panose="020F0502020204030203" pitchFamily="34" charset="0"/>
                <a:cs typeface="Lato" panose="020F0502020204030203"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atin typeface="Corbel" panose="020B0503020204020204" pitchFamily="34" charset="0"/>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840477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1A1A1A"/>
                </a:solidFill>
                <a:latin typeface="Gill Sans MT"/>
                <a:cs typeface="Gill Sans MT"/>
              </a:defRPr>
            </a:lvl1pPr>
          </a:lstStyle>
          <a:p>
            <a:endParaRPr/>
          </a:p>
        </p:txBody>
      </p:sp>
      <p:sp>
        <p:nvSpPr>
          <p:cNvPr id="3" name="Holder 3"/>
          <p:cNvSpPr>
            <a:spLocks noGrp="1"/>
          </p:cNvSpPr>
          <p:nvPr>
            <p:ph sz="half" idx="2"/>
          </p:nvPr>
        </p:nvSpPr>
        <p:spPr>
          <a:xfrm>
            <a:off x="802350" y="1380756"/>
            <a:ext cx="3249295" cy="3061970"/>
          </a:xfrm>
          <a:prstGeom prst="rect">
            <a:avLst/>
          </a:prstGeom>
        </p:spPr>
        <p:txBody>
          <a:bodyPr wrap="square" lIns="0" tIns="0" rIns="0" bIns="0">
            <a:spAutoFit/>
          </a:bodyPr>
          <a:lstStyle>
            <a:lvl1pPr>
              <a:defRPr sz="1800" b="0" i="0">
                <a:solidFill>
                  <a:srgbClr val="595959"/>
                </a:solidFill>
                <a:latin typeface="Gill Sans MT"/>
                <a:cs typeface="Gill Sans MT"/>
              </a:defRPr>
            </a:lvl1pPr>
          </a:lstStyle>
          <a:p>
            <a:endParaRPr/>
          </a:p>
        </p:txBody>
      </p:sp>
      <p:sp>
        <p:nvSpPr>
          <p:cNvPr id="4" name="Holder 4"/>
          <p:cNvSpPr>
            <a:spLocks noGrp="1"/>
          </p:cNvSpPr>
          <p:nvPr>
            <p:ph sz="half" idx="3"/>
          </p:nvPr>
        </p:nvSpPr>
        <p:spPr>
          <a:xfrm>
            <a:off x="4714928" y="1333075"/>
            <a:ext cx="3583304" cy="3273425"/>
          </a:xfrm>
          <a:prstGeom prst="rect">
            <a:avLst/>
          </a:prstGeom>
        </p:spPr>
        <p:txBody>
          <a:bodyPr wrap="square" lIns="0" tIns="0" rIns="0" bIns="0">
            <a:spAutoFit/>
          </a:bodyPr>
          <a:lstStyle>
            <a:lvl1pPr>
              <a:defRPr sz="1800" b="0" i="0">
                <a:solidFill>
                  <a:srgbClr val="595959"/>
                </a:solidFill>
                <a:latin typeface="Gill Sans MT"/>
                <a:cs typeface="Gill Sans MT"/>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372145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92994" y="93715"/>
            <a:ext cx="8958011" cy="3279290"/>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350" dirty="0"/>
            </a:lvl1pPr>
          </a:lstStyle>
          <a:p>
            <a:pPr marL="171450" lvl="0" indent="-17145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p:nvSpPr>
        <p:spPr>
          <a:xfrm>
            <a:off x="-1" y="0"/>
            <a:ext cx="9144001" cy="51435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521153" y="4202386"/>
            <a:ext cx="6858000" cy="279307"/>
          </a:xfrm>
        </p:spPr>
        <p:txBody>
          <a:bodyPr vert="horz" lIns="91440" tIns="45720" rIns="91440" bIns="45720" rtlCol="0">
            <a:spAutoFit/>
          </a:bodyPr>
          <a:lstStyle>
            <a:lvl1pPr marL="0" indent="0">
              <a:buNone/>
              <a:defRPr lang="en-GB" sz="1350" dirty="0">
                <a:solidFill>
                  <a:schemeClr val="accent2">
                    <a:lumMod val="50000"/>
                  </a:schemeClr>
                </a:solidFill>
                <a:latin typeface="+mn-lt"/>
              </a:defRPr>
            </a:lvl1pPr>
          </a:lstStyle>
          <a:p>
            <a:pPr marL="171450" lvl="0" indent="-17145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521153" y="3653005"/>
            <a:ext cx="7955280" cy="549381"/>
          </a:xfrm>
        </p:spPr>
        <p:txBody>
          <a:bodyPr vert="horz" lIns="91440" tIns="45720" rIns="91440" bIns="45720" rtlCol="0" anchor="b">
            <a:spAutoFit/>
          </a:bodyPr>
          <a:lstStyle>
            <a:lvl1pPr>
              <a:defRPr lang="en-GB" sz="33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p:nvSpPr>
        <p:spPr>
          <a:xfrm>
            <a:off x="326572" y="3544839"/>
            <a:ext cx="54428" cy="1028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Tree>
    <p:extLst>
      <p:ext uri="{BB962C8B-B14F-4D97-AF65-F5344CB8AC3E}">
        <p14:creationId xmlns:p14="http://schemas.microsoft.com/office/powerpoint/2010/main" val="17405239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1" y="0"/>
            <a:ext cx="9143999" cy="2971800"/>
          </a:xfrm>
          <a:solidFill>
            <a:schemeClr val="bg1">
              <a:lumMod val="95000"/>
            </a:schemeClr>
          </a:solidFill>
        </p:spPr>
        <p:txBody>
          <a:bodyPr vert="horz" wrap="square" lIns="91440" tIns="45720" rIns="91440" bIns="45720" rtlCol="0" anchor="ctr" anchorCtr="1">
            <a:noAutofit/>
          </a:bodyPr>
          <a:lstStyle>
            <a:lvl1pPr marL="0" indent="0">
              <a:buNone/>
              <a:defRPr lang="en-GB" sz="1350" dirty="0"/>
            </a:lvl1pPr>
          </a:lstStyle>
          <a:p>
            <a:pPr marL="171450" lvl="0" indent="-17145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521153" y="4202386"/>
            <a:ext cx="6858000" cy="279307"/>
          </a:xfrm>
        </p:spPr>
        <p:txBody>
          <a:bodyPr vert="horz" lIns="91440" tIns="45720" rIns="91440" bIns="45720" rtlCol="0">
            <a:spAutoFit/>
          </a:bodyPr>
          <a:lstStyle>
            <a:lvl1pPr marL="0" indent="0">
              <a:buNone/>
              <a:defRPr lang="en-GB" sz="1350" dirty="0">
                <a:solidFill>
                  <a:schemeClr val="accent3"/>
                </a:solidFill>
                <a:latin typeface="+mn-lt"/>
              </a:defRPr>
            </a:lvl1pPr>
          </a:lstStyle>
          <a:p>
            <a:pPr marL="171450" lvl="0" indent="-17145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521153" y="3653005"/>
            <a:ext cx="7955280" cy="549381"/>
          </a:xfrm>
        </p:spPr>
        <p:txBody>
          <a:bodyPr vert="horz" lIns="91440" tIns="45720" rIns="91440" bIns="45720" rtlCol="0" anchor="b">
            <a:spAutoFit/>
          </a:bodyPr>
          <a:lstStyle>
            <a:lvl1pPr>
              <a:defRPr lang="en-GB" sz="33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p:nvSpPr>
        <p:spPr>
          <a:xfrm>
            <a:off x="326572" y="3544839"/>
            <a:ext cx="54428" cy="1028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 name="Rectangle 3">
            <a:extLst>
              <a:ext uri="{FF2B5EF4-FFF2-40B4-BE49-F238E27FC236}">
                <a16:creationId xmlns:a16="http://schemas.microsoft.com/office/drawing/2014/main" id="{7B386286-CEE2-E94A-BBC0-0A3723EB14DE}"/>
              </a:ext>
            </a:extLst>
          </p:cNvPr>
          <p:cNvSpPr/>
          <p:nvPr/>
        </p:nvSpPr>
        <p:spPr>
          <a:xfrm>
            <a:off x="8256672" y="4665244"/>
            <a:ext cx="649705" cy="478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Tree>
    <p:extLst>
      <p:ext uri="{BB962C8B-B14F-4D97-AF65-F5344CB8AC3E}">
        <p14:creationId xmlns:p14="http://schemas.microsoft.com/office/powerpoint/2010/main" val="37133176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p:nvSpPr>
        <p:spPr>
          <a:xfrm flipV="1">
            <a:off x="-1" y="-2"/>
            <a:ext cx="9144001" cy="5143502"/>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92994" y="3440908"/>
            <a:ext cx="8958011" cy="1610081"/>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350" dirty="0"/>
            </a:lvl1pPr>
          </a:lstStyle>
          <a:p>
            <a:pPr marL="171450" lvl="0" indent="-17145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522514" y="1208537"/>
            <a:ext cx="7249886" cy="560135"/>
          </a:xfrm>
        </p:spPr>
        <p:txBody>
          <a:bodyPr anchor="t">
            <a:noAutofit/>
          </a:bodyPr>
          <a:lstStyle>
            <a:lvl1pPr>
              <a:defRPr sz="3600" spc="-113">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522514" y="1848319"/>
            <a:ext cx="7249886" cy="166199"/>
          </a:xfrm>
        </p:spPr>
        <p:txBody>
          <a:bodyPr tIns="0" bIns="0">
            <a:spAutoFit/>
          </a:bodyPr>
          <a:lstStyle>
            <a:lvl1pPr marL="0" indent="0">
              <a:buNone/>
              <a:defRPr sz="1200">
                <a:solidFill>
                  <a:schemeClr val="accent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p:nvSpPr>
        <p:spPr>
          <a:xfrm>
            <a:off x="326572" y="1149037"/>
            <a:ext cx="54428" cy="1028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Tree>
    <p:extLst>
      <p:ext uri="{BB962C8B-B14F-4D97-AF65-F5344CB8AC3E}">
        <p14:creationId xmlns:p14="http://schemas.microsoft.com/office/powerpoint/2010/main" val="14110813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1" y="0"/>
            <a:ext cx="9143999" cy="5143500"/>
          </a:xfrm>
          <a:solidFill>
            <a:schemeClr val="bg1">
              <a:lumMod val="95000"/>
            </a:schemeClr>
          </a:solidFill>
        </p:spPr>
        <p:txBody>
          <a:bodyPr vert="horz" wrap="square" lIns="91440" tIns="45720" rIns="91440" bIns="45720" rtlCol="0" anchor="ctr" anchorCtr="1">
            <a:noAutofit/>
          </a:bodyPr>
          <a:lstStyle>
            <a:lvl1pPr marL="0" indent="0">
              <a:buNone/>
              <a:defRPr lang="en-GB" sz="1350" dirty="0">
                <a:solidFill>
                  <a:schemeClr val="tx1"/>
                </a:solidFill>
              </a:defRPr>
            </a:lvl1pPr>
          </a:lstStyle>
          <a:p>
            <a:pPr marL="171450" lvl="0" indent="-17145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522514" y="2895600"/>
            <a:ext cx="7249886" cy="1265040"/>
          </a:xfrm>
        </p:spPr>
        <p:txBody>
          <a:bodyPr anchor="b">
            <a:noAutofit/>
          </a:bodyPr>
          <a:lstStyle>
            <a:lvl1pPr>
              <a:defRPr sz="3600" spc="-113">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522514" y="4207628"/>
            <a:ext cx="7249886" cy="166199"/>
          </a:xfrm>
        </p:spPr>
        <p:txBody>
          <a:bodyPr tIns="0" bIns="0">
            <a:sp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209699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p:nvSpPr>
        <p:spPr>
          <a:xfrm>
            <a:off x="-1" y="0"/>
            <a:ext cx="9144001" cy="51435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p:nvSpPr>
        <p:spPr>
          <a:xfrm>
            <a:off x="334736" y="-1"/>
            <a:ext cx="891540" cy="96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334737" y="1097280"/>
            <a:ext cx="6023201" cy="3577574"/>
          </a:xfrm>
        </p:spPr>
        <p:txBody>
          <a:bodyPr>
            <a:noAutofit/>
          </a:bodyPr>
          <a:lstStyle>
            <a:lvl1pPr>
              <a:lnSpc>
                <a:spcPct val="100000"/>
              </a:lnSpc>
              <a:spcBef>
                <a:spcPts val="450"/>
              </a:spcBef>
              <a:spcAft>
                <a:spcPts val="900"/>
              </a:spcAft>
              <a:defRPr sz="1350">
                <a:solidFill>
                  <a:schemeClr val="tx1">
                    <a:lumMod val="75000"/>
                    <a:lumOff val="25000"/>
                  </a:schemeClr>
                </a:solidFill>
              </a:defRPr>
            </a:lvl1pPr>
            <a:lvl2pPr>
              <a:lnSpc>
                <a:spcPct val="100000"/>
              </a:lnSpc>
              <a:spcBef>
                <a:spcPts val="450"/>
              </a:spcBef>
              <a:spcAft>
                <a:spcPts val="900"/>
              </a:spcAft>
              <a:defRPr sz="1200">
                <a:solidFill>
                  <a:schemeClr val="tx1">
                    <a:lumMod val="75000"/>
                    <a:lumOff val="25000"/>
                  </a:schemeClr>
                </a:solidFill>
              </a:defRPr>
            </a:lvl2pPr>
            <a:lvl3pPr>
              <a:lnSpc>
                <a:spcPct val="100000"/>
              </a:lnSpc>
              <a:spcBef>
                <a:spcPts val="450"/>
              </a:spcBef>
              <a:spcAft>
                <a:spcPts val="900"/>
              </a:spcAft>
              <a:defRPr sz="1050">
                <a:solidFill>
                  <a:schemeClr val="tx1">
                    <a:lumMod val="75000"/>
                    <a:lumOff val="25000"/>
                  </a:schemeClr>
                </a:solidFill>
              </a:defRPr>
            </a:lvl3pPr>
            <a:lvl4pPr>
              <a:defRPr sz="1050"/>
            </a:lvl4pPr>
            <a:lvl5pPr>
              <a:defRPr sz="105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8897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5" name="Google Shape;85;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6" name="Google Shape;86;p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334735" y="363621"/>
            <a:ext cx="8380640" cy="466281"/>
          </a:xfrm>
        </p:spPr>
        <p:txBody>
          <a:bodyPr vert="horz" wrap="square" lIns="91440" tIns="45720" rIns="91440" bIns="45720" rtlCol="0" anchor="ctr">
            <a:spAutoFit/>
          </a:bodyPr>
          <a:lstStyle>
            <a:lvl1pPr>
              <a:defRPr lang="en-GB" sz="2700" spc="-45" dirty="0"/>
            </a:lvl1pPr>
          </a:lstStyle>
          <a:p>
            <a:pPr lvl="0"/>
            <a:r>
              <a:rPr lang="en-US"/>
              <a:t>Click to edit Master title style</a:t>
            </a:r>
            <a:endParaRPr lang="en-GB" dirty="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334737" y="1097280"/>
            <a:ext cx="6023201" cy="3577574"/>
          </a:xfrm>
        </p:spPr>
        <p:txBody>
          <a:bodyPr>
            <a:noAutofit/>
          </a:bodyPr>
          <a:lstStyle>
            <a:lvl1pPr>
              <a:lnSpc>
                <a:spcPct val="100000"/>
              </a:lnSpc>
              <a:spcBef>
                <a:spcPts val="450"/>
              </a:spcBef>
              <a:spcAft>
                <a:spcPts val="900"/>
              </a:spcAft>
              <a:defRPr sz="1350">
                <a:solidFill>
                  <a:schemeClr val="tx1">
                    <a:lumMod val="75000"/>
                    <a:lumOff val="25000"/>
                  </a:schemeClr>
                </a:solidFill>
              </a:defRPr>
            </a:lvl1pPr>
            <a:lvl2pPr>
              <a:lnSpc>
                <a:spcPct val="100000"/>
              </a:lnSpc>
              <a:spcBef>
                <a:spcPts val="450"/>
              </a:spcBef>
              <a:spcAft>
                <a:spcPts val="900"/>
              </a:spcAft>
              <a:defRPr sz="1200">
                <a:solidFill>
                  <a:schemeClr val="tx1">
                    <a:lumMod val="75000"/>
                    <a:lumOff val="25000"/>
                  </a:schemeClr>
                </a:solidFill>
              </a:defRPr>
            </a:lvl2pPr>
            <a:lvl3pPr>
              <a:lnSpc>
                <a:spcPct val="100000"/>
              </a:lnSpc>
              <a:spcBef>
                <a:spcPts val="450"/>
              </a:spcBef>
              <a:spcAft>
                <a:spcPts val="900"/>
              </a:spcAft>
              <a:defRPr sz="1050">
                <a:solidFill>
                  <a:schemeClr val="tx1">
                    <a:lumMod val="75000"/>
                    <a:lumOff val="25000"/>
                  </a:schemeClr>
                </a:solidFill>
              </a:defRPr>
            </a:lvl3pPr>
            <a:lvl4pPr>
              <a:defRPr sz="1050"/>
            </a:lvl4pPr>
            <a:lvl5pPr>
              <a:defRPr sz="1050"/>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0FA6C5C5-5069-4AE6-8A3D-3F2C6B9506E4}"/>
              </a:ext>
            </a:extLst>
          </p:cNvPr>
          <p:cNvSpPr/>
          <p:nvPr/>
        </p:nvSpPr>
        <p:spPr>
          <a:xfrm>
            <a:off x="334736" y="-1"/>
            <a:ext cx="891540" cy="96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Tree>
    <p:extLst>
      <p:ext uri="{BB962C8B-B14F-4D97-AF65-F5344CB8AC3E}">
        <p14:creationId xmlns:p14="http://schemas.microsoft.com/office/powerpoint/2010/main" val="27461850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p:nvSpPr>
        <p:spPr>
          <a:xfrm>
            <a:off x="334736" y="-1"/>
            <a:ext cx="891540" cy="96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38332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mparison">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p:nvSpPr>
        <p:spPr>
          <a:xfrm>
            <a:off x="-1" y="0"/>
            <a:ext cx="9144001" cy="51435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p:nvSpPr>
        <p:spPr>
          <a:xfrm>
            <a:off x="334736" y="-1"/>
            <a:ext cx="891540" cy="96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endParaRPr lang="en-US" dirty="0"/>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4829175" y="1097510"/>
            <a:ext cx="3886200" cy="365252"/>
          </a:xfrm>
        </p:spPr>
        <p:txBody>
          <a:bodyPr anchor="b">
            <a:normAutofit/>
          </a:bodyPr>
          <a:lstStyle>
            <a:lvl1pPr marL="0" indent="0">
              <a:buNone/>
              <a:defRPr sz="12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4829174" y="1611983"/>
            <a:ext cx="3886201" cy="3030264"/>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334736" y="1097510"/>
            <a:ext cx="3980090" cy="365252"/>
          </a:xfrm>
        </p:spPr>
        <p:txBody>
          <a:bodyPr anchor="b">
            <a:normAutofit/>
          </a:bodyPr>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334736" y="1611983"/>
            <a:ext cx="3980092" cy="3030264"/>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443655"/>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p:nvSpPr>
        <p:spPr>
          <a:xfrm>
            <a:off x="334736" y="-1"/>
            <a:ext cx="891540" cy="96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428625" y="1132220"/>
            <a:ext cx="3675290" cy="250881"/>
          </a:xfrm>
        </p:spPr>
        <p:txBody>
          <a:bodyPr>
            <a:noAutofit/>
          </a:bodyPr>
          <a:lstStyle>
            <a:lvl1pPr marL="0" indent="0" algn="l">
              <a:buNone/>
              <a:defRPr sz="1200" b="1">
                <a:solidFill>
                  <a:schemeClr val="accent3"/>
                </a:solidFill>
                <a:latin typeface="+mn-lt"/>
              </a:defRPr>
            </a:lvl1pPr>
          </a:lstStyle>
          <a:p>
            <a:pPr lvl="0"/>
            <a:r>
              <a:rPr lang="en-US"/>
              <a:t>Click to 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5040085" y="1132220"/>
            <a:ext cx="3675290" cy="250881"/>
          </a:xfrm>
        </p:spPr>
        <p:txBody>
          <a:bodyPr>
            <a:noAutofit/>
          </a:bodyPr>
          <a:lstStyle>
            <a:lvl1pPr marL="0" indent="0" algn="l">
              <a:buNone/>
              <a:defRPr sz="1200" b="1">
                <a:solidFill>
                  <a:schemeClr val="accent6"/>
                </a:solidFill>
                <a:latin typeface="+mn-lt"/>
              </a:defRPr>
            </a:lvl1pPr>
          </a:lstStyle>
          <a:p>
            <a:pPr lvl="0"/>
            <a:r>
              <a:rPr lang="en-US"/>
              <a:t>Click to 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428625" y="1617517"/>
            <a:ext cx="3675290" cy="2671457"/>
          </a:xfrm>
        </p:spPr>
        <p:txBody>
          <a:bodyPr>
            <a:noAutofit/>
          </a:bodyPr>
          <a:lstStyle>
            <a:lvl1pPr marL="0" indent="0" algn="l">
              <a:buNone/>
              <a:defRPr sz="1050" b="0">
                <a:solidFill>
                  <a:schemeClr val="tx1">
                    <a:lumMod val="75000"/>
                    <a:lumOff val="25000"/>
                  </a:schemeClr>
                </a:solidFill>
                <a:latin typeface="+mn-lt"/>
              </a:defRPr>
            </a:lvl1pPr>
          </a:lstStyle>
          <a:p>
            <a:pPr lvl="0"/>
            <a:r>
              <a:rPr lang="en-US"/>
              <a:t>Click to 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5040085" y="1617517"/>
            <a:ext cx="3675290" cy="2671457"/>
          </a:xfrm>
        </p:spPr>
        <p:txBody>
          <a:bodyPr>
            <a:noAutofit/>
          </a:bodyPr>
          <a:lstStyle>
            <a:lvl1pPr marL="0" indent="0" algn="l">
              <a:buNone/>
              <a:defRPr sz="1050" b="0">
                <a:solidFill>
                  <a:schemeClr val="tx1">
                    <a:lumMod val="75000"/>
                    <a:lumOff val="25000"/>
                  </a:schemeClr>
                </a:solidFill>
                <a:latin typeface="+mn-lt"/>
              </a:defRPr>
            </a:lvl1pPr>
          </a:lstStyle>
          <a:p>
            <a:pPr lvl="0"/>
            <a:r>
              <a:rPr lang="en-US"/>
              <a:t>Click to 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334735" y="363621"/>
            <a:ext cx="8380640" cy="466281"/>
          </a:xfrm>
        </p:spPr>
        <p:txBody>
          <a:bodyPr/>
          <a:lstStyle/>
          <a:p>
            <a:r>
              <a:rPr lang="en-US"/>
              <a:t>Click to edit Master title style</a:t>
            </a:r>
            <a:endParaRPr lang="en-US" dirty="0"/>
          </a:p>
        </p:txBody>
      </p:sp>
    </p:spTree>
    <p:extLst>
      <p:ext uri="{BB962C8B-B14F-4D97-AF65-F5344CB8AC3E}">
        <p14:creationId xmlns:p14="http://schemas.microsoft.com/office/powerpoint/2010/main" val="14599375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334735" y="363621"/>
            <a:ext cx="8380640" cy="466281"/>
          </a:xfrm>
        </p:spPr>
        <p:txBody>
          <a:bodyPr vert="horz" wrap="square" lIns="91440" tIns="45720" rIns="91440" bIns="45720" rtlCol="0" anchor="ctr">
            <a:spAutoFit/>
          </a:bodyPr>
          <a:lstStyle>
            <a:lvl1pPr>
              <a:defRPr lang="en-GB" sz="2700" spc="-45"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936657"/>
            <a:ext cx="9144000" cy="1589485"/>
          </a:xfrm>
          <a:solidFill>
            <a:schemeClr val="bg1">
              <a:lumMod val="95000"/>
            </a:schemeClr>
          </a:solidFill>
        </p:spPr>
        <p:txBody>
          <a:bodyPr vert="horz" wrap="square" lIns="91440" tIns="45720" rIns="91440" bIns="45720" rtlCol="0" anchor="ctr" anchorCtr="1">
            <a:noAutofit/>
          </a:bodyPr>
          <a:lstStyle>
            <a:lvl1pPr marL="0" indent="0">
              <a:buNone/>
              <a:defRPr lang="en-GB" sz="1350"/>
            </a:lvl1pPr>
          </a:lstStyle>
          <a:p>
            <a:pPr marL="171450" lvl="0" indent="-17145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51430" y="2851549"/>
            <a:ext cx="7338060" cy="250881"/>
          </a:xfrm>
        </p:spPr>
        <p:txBody>
          <a:bodyPr>
            <a:noAutofit/>
          </a:bodyPr>
          <a:lstStyle>
            <a:lvl1pPr marL="0" indent="0" algn="l">
              <a:buNone/>
              <a:defRPr sz="1200" b="1">
                <a:solidFill>
                  <a:schemeClr val="accent3"/>
                </a:solidFill>
                <a:latin typeface="+mn-lt"/>
              </a:defRPr>
            </a:lvl1pPr>
          </a:lstStyle>
          <a:p>
            <a:pPr lvl="0"/>
            <a:r>
              <a:rPr lang="en-US"/>
              <a:t>Click to 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51430" y="3220727"/>
            <a:ext cx="7338060" cy="1303020"/>
          </a:xfrm>
        </p:spPr>
        <p:txBody>
          <a:bodyPr>
            <a:noAutofit/>
          </a:bodyPr>
          <a:lstStyle>
            <a:lvl1pPr marL="0" indent="0" algn="l">
              <a:buNone/>
              <a:defRPr sz="1050" b="0">
                <a:solidFill>
                  <a:schemeClr val="tx1">
                    <a:lumMod val="75000"/>
                    <a:lumOff val="25000"/>
                  </a:schemeClr>
                </a:solidFill>
                <a:latin typeface="+mn-lt"/>
              </a:defRPr>
            </a:lvl1pPr>
          </a:lstStyle>
          <a:p>
            <a:pPr lvl="0"/>
            <a:r>
              <a:rPr lang="en-US"/>
              <a:t>Click to edit Master text styles</a:t>
            </a:r>
          </a:p>
        </p:txBody>
      </p:sp>
      <p:sp>
        <p:nvSpPr>
          <p:cNvPr id="15" name="Rectangle 14">
            <a:extLst>
              <a:ext uri="{FF2B5EF4-FFF2-40B4-BE49-F238E27FC236}">
                <a16:creationId xmlns:a16="http://schemas.microsoft.com/office/drawing/2014/main" id="{05951AB2-D568-4A7E-9408-FADC8BED4119}"/>
              </a:ext>
            </a:extLst>
          </p:cNvPr>
          <p:cNvSpPr/>
          <p:nvPr/>
        </p:nvSpPr>
        <p:spPr>
          <a:xfrm>
            <a:off x="334736" y="-1"/>
            <a:ext cx="891540" cy="96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Tree>
    <p:extLst>
      <p:ext uri="{BB962C8B-B14F-4D97-AF65-F5344CB8AC3E}">
        <p14:creationId xmlns:p14="http://schemas.microsoft.com/office/powerpoint/2010/main" val="3960887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p:nvSpPr>
        <p:spPr>
          <a:xfrm>
            <a:off x="334736" y="-1"/>
            <a:ext cx="891540" cy="96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936657"/>
            <a:ext cx="9144000" cy="1589485"/>
          </a:xfrm>
          <a:solidFill>
            <a:schemeClr val="bg1">
              <a:lumMod val="95000"/>
            </a:schemeClr>
          </a:solidFill>
        </p:spPr>
        <p:txBody>
          <a:bodyPr vert="horz" wrap="square" lIns="91440" tIns="45720" rIns="91440" bIns="45720" rtlCol="0" anchor="ctr" anchorCtr="1">
            <a:noAutofit/>
          </a:bodyPr>
          <a:lstStyle>
            <a:lvl1pPr marL="0" indent="0">
              <a:buNone/>
              <a:defRPr lang="en-GB" sz="1350"/>
            </a:lvl1pPr>
          </a:lstStyle>
          <a:p>
            <a:pPr marL="171450" lvl="0" indent="-17145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51430" y="2851549"/>
            <a:ext cx="2115571" cy="250881"/>
          </a:xfrm>
        </p:spPr>
        <p:txBody>
          <a:bodyPr>
            <a:noAutofit/>
          </a:bodyPr>
          <a:lstStyle>
            <a:lvl1pPr marL="0" indent="0" algn="ctr">
              <a:buNone/>
              <a:defRPr sz="1200" b="1">
                <a:solidFill>
                  <a:schemeClr val="accent6"/>
                </a:solidFill>
                <a:latin typeface="+mn-lt"/>
              </a:defRPr>
            </a:lvl1pPr>
          </a:lstStyle>
          <a:p>
            <a:pPr lvl="0"/>
            <a:r>
              <a:rPr lang="en-US"/>
              <a:t>Click to 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3467270" y="2851549"/>
            <a:ext cx="2115571" cy="250881"/>
          </a:xfrm>
        </p:spPr>
        <p:txBody>
          <a:bodyPr>
            <a:noAutofit/>
          </a:bodyPr>
          <a:lstStyle>
            <a:lvl1pPr marL="0" indent="0" algn="ctr">
              <a:buNone/>
              <a:defRPr sz="1200" b="1">
                <a:solidFill>
                  <a:schemeClr val="accent3"/>
                </a:solidFill>
                <a:latin typeface="+mn-lt"/>
              </a:defRPr>
            </a:lvl1pPr>
          </a:lstStyle>
          <a:p>
            <a:pPr lvl="0"/>
            <a:r>
              <a:rPr lang="en-US"/>
              <a:t>Click to 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6477000" y="2851549"/>
            <a:ext cx="2115571" cy="250881"/>
          </a:xfrm>
        </p:spPr>
        <p:txBody>
          <a:bodyPr>
            <a:noAutofit/>
          </a:bodyPr>
          <a:lstStyle>
            <a:lvl1pPr marL="0" indent="0" algn="ctr">
              <a:buNone/>
              <a:defRPr sz="1200" b="1">
                <a:solidFill>
                  <a:schemeClr val="accent5">
                    <a:lumMod val="75000"/>
                  </a:schemeClr>
                </a:solidFill>
                <a:latin typeface="+mn-lt"/>
              </a:defRPr>
            </a:lvl1pPr>
          </a:lstStyle>
          <a:p>
            <a:pPr lvl="0"/>
            <a:r>
              <a:rPr lang="en-US"/>
              <a:t>Click to 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51430" y="3220727"/>
            <a:ext cx="2115571" cy="1122674"/>
          </a:xfrm>
        </p:spPr>
        <p:txBody>
          <a:bodyPr>
            <a:noAutofit/>
          </a:bodyPr>
          <a:lstStyle>
            <a:lvl1pPr marL="0" indent="0" algn="l">
              <a:spcAft>
                <a:spcPts val="450"/>
              </a:spcAft>
              <a:buNone/>
              <a:defRPr sz="1050" b="0">
                <a:solidFill>
                  <a:schemeClr val="tx1">
                    <a:lumMod val="75000"/>
                    <a:lumOff val="25000"/>
                  </a:schemeClr>
                </a:solidFill>
                <a:latin typeface="+mn-lt"/>
              </a:defRPr>
            </a:lvl1pPr>
          </a:lstStyle>
          <a:p>
            <a:pPr lvl="0"/>
            <a:r>
              <a:rPr lang="en-US"/>
              <a:t>Click to 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3467270" y="3220727"/>
            <a:ext cx="2115571" cy="1122674"/>
          </a:xfrm>
        </p:spPr>
        <p:txBody>
          <a:bodyPr>
            <a:noAutofit/>
          </a:bodyPr>
          <a:lstStyle>
            <a:lvl1pPr marL="0" indent="0" algn="l">
              <a:spcAft>
                <a:spcPts val="450"/>
              </a:spcAft>
              <a:buNone/>
              <a:defRPr sz="1050" b="0">
                <a:solidFill>
                  <a:schemeClr val="tx1">
                    <a:lumMod val="75000"/>
                    <a:lumOff val="25000"/>
                  </a:schemeClr>
                </a:solidFill>
                <a:latin typeface="+mn-lt"/>
              </a:defRPr>
            </a:lvl1pPr>
          </a:lstStyle>
          <a:p>
            <a:pPr lvl="0"/>
            <a:r>
              <a:rPr lang="en-US"/>
              <a:t>Click to 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6477000" y="3220727"/>
            <a:ext cx="2115571" cy="1122674"/>
          </a:xfrm>
        </p:spPr>
        <p:txBody>
          <a:bodyPr>
            <a:noAutofit/>
          </a:bodyPr>
          <a:lstStyle>
            <a:lvl1pPr marL="0" indent="0" algn="l">
              <a:spcAft>
                <a:spcPts val="450"/>
              </a:spcAft>
              <a:buNone/>
              <a:defRPr sz="1050" b="0">
                <a:solidFill>
                  <a:schemeClr val="tx1">
                    <a:lumMod val="75000"/>
                    <a:lumOff val="25000"/>
                  </a:schemeClr>
                </a:solidFill>
                <a:latin typeface="+mn-lt"/>
              </a:defRPr>
            </a:lvl1pPr>
          </a:lstStyle>
          <a:p>
            <a:pPr lvl="0"/>
            <a:r>
              <a:rPr lang="en-US"/>
              <a:t>Click to 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07601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4724400" y="0"/>
            <a:ext cx="4419600" cy="5143500"/>
          </a:xfrm>
          <a:solidFill>
            <a:schemeClr val="bg1">
              <a:lumMod val="95000"/>
            </a:schemeClr>
          </a:solidFill>
        </p:spPr>
        <p:txBody>
          <a:bodyPr vert="horz" wrap="square" lIns="91440" tIns="45720" rIns="91440" bIns="45720" rtlCol="0" anchor="ctr" anchorCtr="1">
            <a:noAutofit/>
          </a:bodyPr>
          <a:lstStyle>
            <a:lvl1pPr marL="0" indent="0">
              <a:buNone/>
              <a:defRPr lang="en-GB" sz="1350"/>
            </a:lvl1pPr>
          </a:lstStyle>
          <a:p>
            <a:pPr marL="171450" lvl="0" indent="-17145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334736" y="358791"/>
            <a:ext cx="3878036" cy="840230"/>
          </a:xfrm>
        </p:spPr>
        <p:txBody>
          <a:bodyPr vert="horz" wrap="square" lIns="91440" tIns="45720" rIns="91440" bIns="45720" rtlCol="0" anchor="ctr">
            <a:spAutoFit/>
          </a:bodyPr>
          <a:lstStyle>
            <a:lvl1pPr>
              <a:defRPr lang="en-GB" sz="2700" spc="-45"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428625" y="1545874"/>
            <a:ext cx="3784147" cy="250881"/>
          </a:xfrm>
        </p:spPr>
        <p:txBody>
          <a:bodyPr>
            <a:noAutofit/>
          </a:bodyPr>
          <a:lstStyle>
            <a:lvl1pPr marL="0" indent="0" algn="l">
              <a:buNone/>
              <a:defRPr sz="1200" b="1">
                <a:solidFill>
                  <a:schemeClr val="accent3"/>
                </a:solidFill>
                <a:latin typeface="+mn-lt"/>
              </a:defRPr>
            </a:lvl1pPr>
          </a:lstStyle>
          <a:p>
            <a:pPr lvl="0"/>
            <a:r>
              <a:rPr lang="en-US"/>
              <a:t>Click to 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428625" y="2031171"/>
            <a:ext cx="3784147" cy="2671457"/>
          </a:xfrm>
        </p:spPr>
        <p:txBody>
          <a:bodyPr>
            <a:noAutofit/>
          </a:bodyPr>
          <a:lstStyle>
            <a:lvl1pPr marL="0" indent="0" algn="l">
              <a:buNone/>
              <a:defRPr sz="1050" b="0">
                <a:solidFill>
                  <a:schemeClr val="tx1">
                    <a:lumMod val="75000"/>
                    <a:lumOff val="25000"/>
                  </a:schemeClr>
                </a:solidFill>
                <a:latin typeface="+mn-lt"/>
              </a:defRPr>
            </a:lvl1pPr>
          </a:lstStyle>
          <a:p>
            <a:pPr lvl="0"/>
            <a:r>
              <a:rPr lang="en-US"/>
              <a:t>Click to edit Master text styles</a:t>
            </a:r>
          </a:p>
        </p:txBody>
      </p:sp>
      <p:sp>
        <p:nvSpPr>
          <p:cNvPr id="7" name="Rectangle 6">
            <a:extLst>
              <a:ext uri="{FF2B5EF4-FFF2-40B4-BE49-F238E27FC236}">
                <a16:creationId xmlns:a16="http://schemas.microsoft.com/office/drawing/2014/main" id="{0FA6C5C5-5069-4AE6-8A3D-3F2C6B9506E4}"/>
              </a:ext>
            </a:extLst>
          </p:cNvPr>
          <p:cNvSpPr/>
          <p:nvPr/>
        </p:nvSpPr>
        <p:spPr>
          <a:xfrm>
            <a:off x="334736" y="-1"/>
            <a:ext cx="891540" cy="96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Tree>
    <p:extLst>
      <p:ext uri="{BB962C8B-B14F-4D97-AF65-F5344CB8AC3E}">
        <p14:creationId xmlns:p14="http://schemas.microsoft.com/office/powerpoint/2010/main" val="9658094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p:nvSpPr>
        <p:spPr>
          <a:xfrm flipH="1">
            <a:off x="92991" y="93716"/>
            <a:ext cx="8965061" cy="3306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521153" y="4202386"/>
            <a:ext cx="6858000" cy="279307"/>
          </a:xfrm>
        </p:spPr>
        <p:txBody>
          <a:bodyPr vert="horz" lIns="91440" tIns="45720" rIns="91440" bIns="45720" rtlCol="0">
            <a:spAutoFit/>
          </a:bodyPr>
          <a:lstStyle>
            <a:lvl1pPr marL="0" indent="0">
              <a:buNone/>
              <a:defRPr lang="en-GB" sz="1350" dirty="0">
                <a:solidFill>
                  <a:schemeClr val="accent2">
                    <a:lumMod val="50000"/>
                  </a:schemeClr>
                </a:solidFill>
                <a:latin typeface="+mn-lt"/>
              </a:defRPr>
            </a:lvl1pPr>
          </a:lstStyle>
          <a:p>
            <a:pPr marL="171450" lvl="0" indent="-17145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521153" y="3653005"/>
            <a:ext cx="7955280" cy="549381"/>
          </a:xfrm>
        </p:spPr>
        <p:txBody>
          <a:bodyPr vert="horz" lIns="91440" tIns="45720" rIns="91440" bIns="45720" rtlCol="0" anchor="b">
            <a:spAutoFit/>
          </a:bodyPr>
          <a:lstStyle>
            <a:lvl1pPr>
              <a:defRPr lang="en-GB" sz="33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p:nvSpPr>
        <p:spPr>
          <a:xfrm>
            <a:off x="326572" y="3544839"/>
            <a:ext cx="54428" cy="1028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Tree>
    <p:extLst>
      <p:ext uri="{BB962C8B-B14F-4D97-AF65-F5344CB8AC3E}">
        <p14:creationId xmlns:p14="http://schemas.microsoft.com/office/powerpoint/2010/main" val="17848715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p:nvSpPr>
        <p:spPr>
          <a:xfrm flipH="1" flipV="1">
            <a:off x="85943" y="3436119"/>
            <a:ext cx="8972111" cy="16145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522514" y="1208537"/>
            <a:ext cx="7249886" cy="560135"/>
          </a:xfrm>
        </p:spPr>
        <p:txBody>
          <a:bodyPr anchor="t">
            <a:noAutofit/>
          </a:bodyPr>
          <a:lstStyle>
            <a:lvl1pPr>
              <a:defRPr sz="3600" spc="-113">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522514" y="1848319"/>
            <a:ext cx="7249886" cy="166199"/>
          </a:xfrm>
        </p:spPr>
        <p:txBody>
          <a:bodyPr tIns="0" bIns="0">
            <a:spAutoFit/>
          </a:bodyPr>
          <a:lstStyle>
            <a:lvl1pPr marL="0" indent="0">
              <a:buNone/>
              <a:defRPr sz="1200">
                <a:solidFill>
                  <a:schemeClr val="accent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p:nvSpPr>
        <p:spPr>
          <a:xfrm>
            <a:off x="326572" y="1149037"/>
            <a:ext cx="54428" cy="1028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Tree>
    <p:extLst>
      <p:ext uri="{BB962C8B-B14F-4D97-AF65-F5344CB8AC3E}">
        <p14:creationId xmlns:p14="http://schemas.microsoft.com/office/powerpoint/2010/main" val="406897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p:nvSpPr>
        <p:spPr>
          <a:xfrm>
            <a:off x="-1" y="0"/>
            <a:ext cx="9144001" cy="51435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p:nvSpPr>
        <p:spPr>
          <a:xfrm>
            <a:off x="334736" y="-1"/>
            <a:ext cx="891540" cy="96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334736" y="1369219"/>
            <a:ext cx="3980090" cy="3263504"/>
          </a:xfr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4829175" y="1369219"/>
            <a:ext cx="3886200" cy="3263504"/>
          </a:xfr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972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89" name="Google Shape;89;p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p:nvSpPr>
        <p:spPr>
          <a:xfrm>
            <a:off x="-1" y="0"/>
            <a:ext cx="9144001" cy="51435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p:nvSpPr>
        <p:spPr>
          <a:xfrm>
            <a:off x="334736" y="-1"/>
            <a:ext cx="891540" cy="96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629841" y="538991"/>
            <a:ext cx="2949178" cy="840230"/>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3887391" y="375162"/>
            <a:ext cx="4629150" cy="4026580"/>
          </a:xfrm>
        </p:spPr>
        <p:txBody>
          <a:bodyP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32094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p:nvSpPr>
        <p:spPr>
          <a:xfrm>
            <a:off x="-1" y="0"/>
            <a:ext cx="9144001" cy="51435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p:nvSpPr>
        <p:spPr>
          <a:xfrm>
            <a:off x="334736" y="-1"/>
            <a:ext cx="891540" cy="96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629841" y="538991"/>
            <a:ext cx="2949178" cy="840230"/>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3887391" y="375162"/>
            <a:ext cx="4629150" cy="402658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Tree>
    <p:extLst>
      <p:ext uri="{BB962C8B-B14F-4D97-AF65-F5344CB8AC3E}">
        <p14:creationId xmlns:p14="http://schemas.microsoft.com/office/powerpoint/2010/main" val="28150937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7629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90488" y="102394"/>
            <a:ext cx="8963025" cy="4938713"/>
          </a:xfrm>
          <a:solidFill>
            <a:schemeClr val="bg1">
              <a:lumMod val="95000"/>
            </a:schemeClr>
          </a:solidFill>
        </p:spPr>
        <p:txBody>
          <a:bodyPr vert="horz" wrap="square" lIns="91440" tIns="45720" rIns="91440" bIns="45720" rtlCol="0" anchor="ctr" anchorCtr="1">
            <a:noAutofit/>
          </a:bodyPr>
          <a:lstStyle>
            <a:lvl1pPr marL="0" indent="0">
              <a:buNone/>
              <a:defRPr lang="en-GB" sz="1350"/>
            </a:lvl1pPr>
          </a:lstStyle>
          <a:p>
            <a:pPr marL="171450" lvl="0" indent="-17145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190625" y="2949462"/>
            <a:ext cx="7524750" cy="1062342"/>
          </a:xfrm>
          <a:solidFill>
            <a:schemeClr val="tx1">
              <a:alpha val="68000"/>
            </a:schemeClr>
          </a:solidFill>
        </p:spPr>
        <p:txBody>
          <a:bodyPr lIns="274320" tIns="274320" rIns="274320" bIns="274320" anchor="ctr">
            <a:spAutoFit/>
          </a:bodyPr>
          <a:lstStyle>
            <a:lvl1pPr marL="0" indent="0">
              <a:lnSpc>
                <a:spcPct val="100000"/>
              </a:lnSpc>
              <a:buNone/>
              <a:defRPr sz="1350" b="0">
                <a:solidFill>
                  <a:schemeClr val="bg1"/>
                </a:solidFill>
              </a:defRPr>
            </a:lvl1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252412" y="2452006"/>
            <a:ext cx="866525" cy="2001317"/>
          </a:xfrm>
          <a:noFill/>
        </p:spPr>
        <p:txBody>
          <a:bodyPr wrap="square" lIns="182880" tIns="182880" rIns="182880" bIns="91440">
            <a:spAutoFit/>
          </a:bodyPr>
          <a:lstStyle>
            <a:lvl1pPr marL="0" indent="0">
              <a:buNone/>
              <a:defRPr sz="1245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p:nvSpPr>
        <p:spPr>
          <a:xfrm>
            <a:off x="-1" y="0"/>
            <a:ext cx="9144001" cy="51435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solidFill>
                <a:schemeClr val="tx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51229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9144000" cy="5143500"/>
          </a:xfrm>
          <a:solidFill>
            <a:schemeClr val="bg1">
              <a:lumMod val="95000"/>
            </a:schemeClr>
          </a:solidFill>
        </p:spPr>
        <p:txBody>
          <a:bodyPr vert="horz" wrap="square" lIns="91440" tIns="45720" rIns="91440" bIns="45720" rtlCol="0" anchor="ctr" anchorCtr="1">
            <a:noAutofit/>
          </a:bodyPr>
          <a:lstStyle>
            <a:lvl1pPr marL="0" indent="0">
              <a:buNone/>
              <a:defRPr lang="en-GB" sz="1350"/>
            </a:lvl1pPr>
          </a:lstStyle>
          <a:p>
            <a:pPr marL="171450" lvl="0" indent="-17145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521154" y="3653005"/>
            <a:ext cx="3680732" cy="549381"/>
          </a:xfrm>
        </p:spPr>
        <p:txBody>
          <a:bodyPr vert="horz" wrap="square" lIns="91440" tIns="45720" rIns="91440" bIns="45720" rtlCol="0" anchor="b">
            <a:spAutoFit/>
          </a:bodyPr>
          <a:lstStyle>
            <a:lvl1pPr>
              <a:defRPr lang="en-GB" sz="3300" b="1" spc="-113"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15437771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p:nvSpPr>
        <p:spPr>
          <a:xfrm>
            <a:off x="0" y="5078464"/>
            <a:ext cx="9144000" cy="65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dirty="0"/>
          </a:p>
        </p:txBody>
      </p:sp>
      <p:sp>
        <p:nvSpPr>
          <p:cNvPr id="9" name="Rectangle 8">
            <a:extLst>
              <a:ext uri="{FF2B5EF4-FFF2-40B4-BE49-F238E27FC236}">
                <a16:creationId xmlns:a16="http://schemas.microsoft.com/office/drawing/2014/main" id="{1B7D9229-CE8B-44FD-B1E6-2FE619F40B4F}"/>
              </a:ext>
            </a:extLst>
          </p:cNvPr>
          <p:cNvSpPr/>
          <p:nvPr/>
        </p:nvSpPr>
        <p:spPr>
          <a:xfrm>
            <a:off x="0" y="0"/>
            <a:ext cx="9144000" cy="65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dirty="0"/>
          </a:p>
        </p:txBody>
      </p:sp>
      <p:sp>
        <p:nvSpPr>
          <p:cNvPr id="10" name="Rectangle 9">
            <a:extLst>
              <a:ext uri="{FF2B5EF4-FFF2-40B4-BE49-F238E27FC236}">
                <a16:creationId xmlns:a16="http://schemas.microsoft.com/office/drawing/2014/main" id="{4683AF15-88E9-4D75-9D5E-7E4924887E91}"/>
              </a:ext>
            </a:extLst>
          </p:cNvPr>
          <p:cNvSpPr/>
          <p:nvPr/>
        </p:nvSpPr>
        <p:spPr>
          <a:xfrm rot="5400000">
            <a:off x="-2539232" y="2539231"/>
            <a:ext cx="5143501" cy="65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dirty="0"/>
          </a:p>
        </p:txBody>
      </p:sp>
      <p:sp>
        <p:nvSpPr>
          <p:cNvPr id="11" name="Rectangle 10">
            <a:extLst>
              <a:ext uri="{FF2B5EF4-FFF2-40B4-BE49-F238E27FC236}">
                <a16:creationId xmlns:a16="http://schemas.microsoft.com/office/drawing/2014/main" id="{D3B18E46-480F-48E8-9675-259D3D06A00D}"/>
              </a:ext>
            </a:extLst>
          </p:cNvPr>
          <p:cNvSpPr/>
          <p:nvPr/>
        </p:nvSpPr>
        <p:spPr>
          <a:xfrm rot="5400000">
            <a:off x="6539732" y="2539232"/>
            <a:ext cx="5143500" cy="65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dirty="0"/>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65036" y="65036"/>
            <a:ext cx="4506964" cy="5013429"/>
          </a:xfrm>
          <a:solidFill>
            <a:schemeClr val="bg1">
              <a:lumMod val="85000"/>
            </a:schemeClr>
          </a:solidFill>
        </p:spPr>
        <p:txBody>
          <a:bodyPr lIns="0" tIns="0" anchor="ctr"/>
          <a:lstStyle>
            <a:lvl1pPr marL="0" indent="0" algn="ctr">
              <a:buNone/>
              <a:defRPr sz="825" i="1">
                <a:latin typeface="Times New Roman" panose="02020603050405020304" pitchFamily="18" charset="0"/>
                <a:cs typeface="Times New Roman" panose="02020603050405020304" pitchFamily="18" charset="0"/>
              </a:defRPr>
            </a:lvl1pPr>
          </a:lstStyle>
          <a:p>
            <a:r>
              <a:rPr lang="en-ZA"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4572000" y="2052218"/>
            <a:ext cx="4506965" cy="1064119"/>
          </a:xfrm>
          <a:solidFill>
            <a:schemeClr val="tx1">
              <a:alpha val="80000"/>
            </a:schemeClr>
          </a:solidFill>
        </p:spPr>
        <p:txBody>
          <a:bodyPr lIns="288000" rIns="432000" bIns="144000" anchor="b"/>
          <a:lstStyle>
            <a:lvl1pPr algn="r">
              <a:defRPr sz="3150" spc="-113">
                <a:solidFill>
                  <a:schemeClr val="bg1"/>
                </a:solidFill>
              </a:defRPr>
            </a:lvl1pPr>
          </a:lstStyle>
          <a:p>
            <a:r>
              <a:rPr lang="en-US" dirty="0"/>
              <a:t>Click to edit </a:t>
            </a:r>
            <a:br>
              <a:rPr lang="en-US" dirty="0"/>
            </a:br>
            <a:r>
              <a:rPr lang="en-US" dirty="0"/>
              <a:t>Master 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572000" y="3114504"/>
            <a:ext cx="4506965" cy="1363817"/>
          </a:xfrm>
          <a:solidFill>
            <a:schemeClr val="bg1">
              <a:lumMod val="95000"/>
              <a:alpha val="80000"/>
            </a:schemeClr>
          </a:solidFill>
        </p:spPr>
        <p:txBody>
          <a:bodyPr lIns="288000" tIns="144000" rIns="432000"/>
          <a:lstStyle>
            <a:lvl1pPr marL="0" indent="0" algn="r">
              <a:buNone/>
              <a:defRPr sz="1575">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ZA" dirty="0"/>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a:xfrm>
            <a:off x="8622277" y="4616393"/>
            <a:ext cx="324000" cy="324000"/>
          </a:xfrm>
          <a:prstGeom prst="ellipse">
            <a:avLst/>
          </a:prstGeom>
        </p:spPr>
        <p:txBody>
          <a:bodyPr/>
          <a:lstStyle/>
          <a:p>
            <a:fld id="{19B51A1E-902D-48AF-9020-955120F399B6}" type="slidenum">
              <a:rPr lang="en-ZA" smtClean="0"/>
              <a:pPr/>
              <a:t>‹#›</a:t>
            </a:fld>
            <a:endParaRPr lang="en-ZA" dirty="0"/>
          </a:p>
        </p:txBody>
      </p:sp>
      <p:sp>
        <p:nvSpPr>
          <p:cNvPr id="6" name="TextBox 5">
            <a:extLst>
              <a:ext uri="{FF2B5EF4-FFF2-40B4-BE49-F238E27FC236}">
                <a16:creationId xmlns:a16="http://schemas.microsoft.com/office/drawing/2014/main" id="{6989E631-FFE0-4842-9C8D-2977AD46DA07}"/>
              </a:ext>
            </a:extLst>
          </p:cNvPr>
          <p:cNvSpPr txBox="1"/>
          <p:nvPr/>
        </p:nvSpPr>
        <p:spPr>
          <a:xfrm>
            <a:off x="4396468" y="4959803"/>
            <a:ext cx="0" cy="0"/>
          </a:xfrm>
          <a:prstGeom prst="rect">
            <a:avLst/>
          </a:prstGeom>
          <a:noFill/>
        </p:spPr>
        <p:txBody>
          <a:bodyPr wrap="none" lIns="0" tIns="0" rIns="0" bIns="0" rtlCol="0">
            <a:noAutofit/>
          </a:bodyPr>
          <a:lstStyle/>
          <a:p>
            <a:pPr algn="l"/>
            <a:endParaRPr lang="en-US" sz="900" dirty="0">
              <a:solidFill>
                <a:schemeClr val="tx1">
                  <a:lumMod val="75000"/>
                  <a:lumOff val="25000"/>
                </a:schemeClr>
              </a:solidFill>
              <a:latin typeface="+mn-lt"/>
            </a:endParaRPr>
          </a:p>
        </p:txBody>
      </p:sp>
    </p:spTree>
    <p:extLst>
      <p:ext uri="{BB962C8B-B14F-4D97-AF65-F5344CB8AC3E}">
        <p14:creationId xmlns:p14="http://schemas.microsoft.com/office/powerpoint/2010/main" val="3686710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F4C55-08A9-49E8-B888-192D477386B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7F18F60-2581-4D57-8DFA-10FF95006F1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DAABE44-96F2-407E-9F25-5A58FA85C1BC}"/>
              </a:ext>
            </a:extLst>
          </p:cNvPr>
          <p:cNvSpPr>
            <a:spLocks noGrp="1"/>
          </p:cNvSpPr>
          <p:nvPr>
            <p:ph type="dt" sz="half" idx="10"/>
          </p:nvPr>
        </p:nvSpPr>
        <p:spPr/>
        <p:txBody>
          <a:bodyPr/>
          <a:lstStyle/>
          <a:p>
            <a:fld id="{FE6BEDEA-9CE4-44F8-B478-479EC6D8BAC7}" type="datetimeFigureOut">
              <a:rPr lang="en-US" smtClean="0"/>
              <a:t>6/27/2023</a:t>
            </a:fld>
            <a:endParaRPr lang="en-US"/>
          </a:p>
        </p:txBody>
      </p:sp>
      <p:sp>
        <p:nvSpPr>
          <p:cNvPr id="5" name="Footer Placeholder 4">
            <a:extLst>
              <a:ext uri="{FF2B5EF4-FFF2-40B4-BE49-F238E27FC236}">
                <a16:creationId xmlns:a16="http://schemas.microsoft.com/office/drawing/2014/main" id="{43F3ECD0-9E55-482A-92EA-FBCB3B790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33A03-CF90-4AE7-89DE-F40A1836B8A1}"/>
              </a:ext>
            </a:extLst>
          </p:cNvPr>
          <p:cNvSpPr>
            <a:spLocks noGrp="1"/>
          </p:cNvSpPr>
          <p:nvPr>
            <p:ph type="sldNum" sz="quarter" idx="12"/>
          </p:nvPr>
        </p:nvSpPr>
        <p:spPr/>
        <p:txBody>
          <a:bodyPr/>
          <a:lstStyle/>
          <a:p>
            <a:fld id="{FB9B4B11-FF69-479C-BECD-DD694A95EB49}" type="slidenum">
              <a:rPr lang="en-US" smtClean="0"/>
              <a:t>‹#›</a:t>
            </a:fld>
            <a:endParaRPr lang="en-US"/>
          </a:p>
        </p:txBody>
      </p:sp>
    </p:spTree>
    <p:extLst>
      <p:ext uri="{BB962C8B-B14F-4D97-AF65-F5344CB8AC3E}">
        <p14:creationId xmlns:p14="http://schemas.microsoft.com/office/powerpoint/2010/main" val="38193710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D94CF-146C-4241-9823-955484B081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3F38AE-3D4B-44DA-BBA6-EC21D4BB1E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CD790-1673-4277-8571-F7AEDB98986F}"/>
              </a:ext>
            </a:extLst>
          </p:cNvPr>
          <p:cNvSpPr>
            <a:spLocks noGrp="1"/>
          </p:cNvSpPr>
          <p:nvPr>
            <p:ph type="dt" sz="half" idx="10"/>
          </p:nvPr>
        </p:nvSpPr>
        <p:spPr/>
        <p:txBody>
          <a:bodyPr/>
          <a:lstStyle/>
          <a:p>
            <a:fld id="{FE6BEDEA-9CE4-44F8-B478-479EC6D8BAC7}" type="datetimeFigureOut">
              <a:rPr lang="en-US" smtClean="0"/>
              <a:t>6/27/2023</a:t>
            </a:fld>
            <a:endParaRPr lang="en-US"/>
          </a:p>
        </p:txBody>
      </p:sp>
      <p:sp>
        <p:nvSpPr>
          <p:cNvPr id="5" name="Footer Placeholder 4">
            <a:extLst>
              <a:ext uri="{FF2B5EF4-FFF2-40B4-BE49-F238E27FC236}">
                <a16:creationId xmlns:a16="http://schemas.microsoft.com/office/drawing/2014/main" id="{BE26CE9B-A369-4053-A161-D8CFC7BDC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3A250-9DD1-4D60-A150-B7E93DB12D8E}"/>
              </a:ext>
            </a:extLst>
          </p:cNvPr>
          <p:cNvSpPr>
            <a:spLocks noGrp="1"/>
          </p:cNvSpPr>
          <p:nvPr>
            <p:ph type="sldNum" sz="quarter" idx="12"/>
          </p:nvPr>
        </p:nvSpPr>
        <p:spPr/>
        <p:txBody>
          <a:bodyPr/>
          <a:lstStyle/>
          <a:p>
            <a:fld id="{FB9B4B11-FF69-479C-BECD-DD694A95EB49}" type="slidenum">
              <a:rPr lang="en-US" smtClean="0"/>
              <a:t>‹#›</a:t>
            </a:fld>
            <a:endParaRPr lang="en-US"/>
          </a:p>
        </p:txBody>
      </p:sp>
    </p:spTree>
    <p:extLst>
      <p:ext uri="{BB962C8B-B14F-4D97-AF65-F5344CB8AC3E}">
        <p14:creationId xmlns:p14="http://schemas.microsoft.com/office/powerpoint/2010/main" val="31249203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220E2-A549-4290-96A4-A51EB9DB919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B41F0E0-82EA-4572-9FF9-11E4FB6D22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4CFFA8-473F-438B-B158-989DFC090287}"/>
              </a:ext>
            </a:extLst>
          </p:cNvPr>
          <p:cNvSpPr>
            <a:spLocks noGrp="1"/>
          </p:cNvSpPr>
          <p:nvPr>
            <p:ph type="dt" sz="half" idx="10"/>
          </p:nvPr>
        </p:nvSpPr>
        <p:spPr/>
        <p:txBody>
          <a:bodyPr/>
          <a:lstStyle/>
          <a:p>
            <a:fld id="{FE6BEDEA-9CE4-44F8-B478-479EC6D8BAC7}" type="datetimeFigureOut">
              <a:rPr lang="en-US" smtClean="0"/>
              <a:t>6/27/2023</a:t>
            </a:fld>
            <a:endParaRPr lang="en-US"/>
          </a:p>
        </p:txBody>
      </p:sp>
      <p:sp>
        <p:nvSpPr>
          <p:cNvPr id="5" name="Footer Placeholder 4">
            <a:extLst>
              <a:ext uri="{FF2B5EF4-FFF2-40B4-BE49-F238E27FC236}">
                <a16:creationId xmlns:a16="http://schemas.microsoft.com/office/drawing/2014/main" id="{94F6D9B3-776F-4D08-B54A-F830D3F82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661C1-8A0A-479C-BE78-B9D8F387CDFD}"/>
              </a:ext>
            </a:extLst>
          </p:cNvPr>
          <p:cNvSpPr>
            <a:spLocks noGrp="1"/>
          </p:cNvSpPr>
          <p:nvPr>
            <p:ph type="sldNum" sz="quarter" idx="12"/>
          </p:nvPr>
        </p:nvSpPr>
        <p:spPr/>
        <p:txBody>
          <a:bodyPr/>
          <a:lstStyle/>
          <a:p>
            <a:fld id="{FB9B4B11-FF69-479C-BECD-DD694A95EB49}" type="slidenum">
              <a:rPr lang="en-US" smtClean="0"/>
              <a:t>‹#›</a:t>
            </a:fld>
            <a:endParaRPr lang="en-US"/>
          </a:p>
        </p:txBody>
      </p:sp>
    </p:spTree>
    <p:extLst>
      <p:ext uri="{BB962C8B-B14F-4D97-AF65-F5344CB8AC3E}">
        <p14:creationId xmlns:p14="http://schemas.microsoft.com/office/powerpoint/2010/main" val="16987377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9237D-2AD5-4051-B787-5E1B7098F0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2D0971-2C0B-49C8-AD44-0A597D5D54F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F68B22-FD46-4F97-A999-3B6EAA12E99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B0B615-FBF5-4759-A82C-233AAB6A844D}"/>
              </a:ext>
            </a:extLst>
          </p:cNvPr>
          <p:cNvSpPr>
            <a:spLocks noGrp="1"/>
          </p:cNvSpPr>
          <p:nvPr>
            <p:ph type="dt" sz="half" idx="10"/>
          </p:nvPr>
        </p:nvSpPr>
        <p:spPr/>
        <p:txBody>
          <a:bodyPr/>
          <a:lstStyle/>
          <a:p>
            <a:fld id="{FE6BEDEA-9CE4-44F8-B478-479EC6D8BAC7}" type="datetimeFigureOut">
              <a:rPr lang="en-US" smtClean="0"/>
              <a:t>6/27/2023</a:t>
            </a:fld>
            <a:endParaRPr lang="en-US"/>
          </a:p>
        </p:txBody>
      </p:sp>
      <p:sp>
        <p:nvSpPr>
          <p:cNvPr id="6" name="Footer Placeholder 5">
            <a:extLst>
              <a:ext uri="{FF2B5EF4-FFF2-40B4-BE49-F238E27FC236}">
                <a16:creationId xmlns:a16="http://schemas.microsoft.com/office/drawing/2014/main" id="{E10A381B-3DD4-4DD9-B11C-A56C2D4B5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49E50-A355-4BA0-8DCD-1112615DE620}"/>
              </a:ext>
            </a:extLst>
          </p:cNvPr>
          <p:cNvSpPr>
            <a:spLocks noGrp="1"/>
          </p:cNvSpPr>
          <p:nvPr>
            <p:ph type="sldNum" sz="quarter" idx="12"/>
          </p:nvPr>
        </p:nvSpPr>
        <p:spPr/>
        <p:txBody>
          <a:bodyPr/>
          <a:lstStyle/>
          <a:p>
            <a:fld id="{FB9B4B11-FF69-479C-BECD-DD694A95EB49}" type="slidenum">
              <a:rPr lang="en-US" smtClean="0"/>
              <a:t>‹#›</a:t>
            </a:fld>
            <a:endParaRPr lang="en-US"/>
          </a:p>
        </p:txBody>
      </p:sp>
    </p:spTree>
    <p:extLst>
      <p:ext uri="{BB962C8B-B14F-4D97-AF65-F5344CB8AC3E}">
        <p14:creationId xmlns:p14="http://schemas.microsoft.com/office/powerpoint/2010/main" val="4250528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p22"/>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 name="Google Shape;92;p22"/>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93" name="Google Shape;93;p22"/>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94" name="Google Shape;94;p22"/>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5" name="Google Shape;95;p2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96" name="Google Shape;96;p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690C3-03A7-48A7-9040-1D7A7679DCF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CC902A-2E9B-46F1-B398-A3C33C52EF0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F318314-4374-48CD-A1D1-B3066AAA9CC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FB9B56-43A0-4C1B-9C5A-4693E5FCB94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F4F0389-3F6A-4340-A4A4-4496FDBCF8C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87AFD5-6ECB-4769-B98F-7E5729C9B5D0}"/>
              </a:ext>
            </a:extLst>
          </p:cNvPr>
          <p:cNvSpPr>
            <a:spLocks noGrp="1"/>
          </p:cNvSpPr>
          <p:nvPr>
            <p:ph type="dt" sz="half" idx="10"/>
          </p:nvPr>
        </p:nvSpPr>
        <p:spPr/>
        <p:txBody>
          <a:bodyPr/>
          <a:lstStyle/>
          <a:p>
            <a:fld id="{FE6BEDEA-9CE4-44F8-B478-479EC6D8BAC7}" type="datetimeFigureOut">
              <a:rPr lang="en-US" smtClean="0"/>
              <a:t>6/27/2023</a:t>
            </a:fld>
            <a:endParaRPr lang="en-US"/>
          </a:p>
        </p:txBody>
      </p:sp>
      <p:sp>
        <p:nvSpPr>
          <p:cNvPr id="8" name="Footer Placeholder 7">
            <a:extLst>
              <a:ext uri="{FF2B5EF4-FFF2-40B4-BE49-F238E27FC236}">
                <a16:creationId xmlns:a16="http://schemas.microsoft.com/office/drawing/2014/main" id="{0AA4692B-7515-43D6-8AA3-D984D9DFC6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ED7309-5B86-463D-93B4-7AC967E8621D}"/>
              </a:ext>
            </a:extLst>
          </p:cNvPr>
          <p:cNvSpPr>
            <a:spLocks noGrp="1"/>
          </p:cNvSpPr>
          <p:nvPr>
            <p:ph type="sldNum" sz="quarter" idx="12"/>
          </p:nvPr>
        </p:nvSpPr>
        <p:spPr/>
        <p:txBody>
          <a:bodyPr/>
          <a:lstStyle/>
          <a:p>
            <a:fld id="{FB9B4B11-FF69-479C-BECD-DD694A95EB49}" type="slidenum">
              <a:rPr lang="en-US" smtClean="0"/>
              <a:t>‹#›</a:t>
            </a:fld>
            <a:endParaRPr lang="en-US"/>
          </a:p>
        </p:txBody>
      </p:sp>
    </p:spTree>
    <p:extLst>
      <p:ext uri="{BB962C8B-B14F-4D97-AF65-F5344CB8AC3E}">
        <p14:creationId xmlns:p14="http://schemas.microsoft.com/office/powerpoint/2010/main" val="18404111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CF518-9B19-4E1F-988F-2E6F41837D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4B3009-A6BB-42D4-B9AC-AB236C55FF2D}"/>
              </a:ext>
            </a:extLst>
          </p:cNvPr>
          <p:cNvSpPr>
            <a:spLocks noGrp="1"/>
          </p:cNvSpPr>
          <p:nvPr>
            <p:ph type="dt" sz="half" idx="10"/>
          </p:nvPr>
        </p:nvSpPr>
        <p:spPr/>
        <p:txBody>
          <a:bodyPr/>
          <a:lstStyle/>
          <a:p>
            <a:fld id="{FE6BEDEA-9CE4-44F8-B478-479EC6D8BAC7}" type="datetimeFigureOut">
              <a:rPr lang="en-US" smtClean="0"/>
              <a:t>6/27/2023</a:t>
            </a:fld>
            <a:endParaRPr lang="en-US"/>
          </a:p>
        </p:txBody>
      </p:sp>
      <p:sp>
        <p:nvSpPr>
          <p:cNvPr id="4" name="Footer Placeholder 3">
            <a:extLst>
              <a:ext uri="{FF2B5EF4-FFF2-40B4-BE49-F238E27FC236}">
                <a16:creationId xmlns:a16="http://schemas.microsoft.com/office/drawing/2014/main" id="{12295E44-4E5D-4788-9CDE-29BA811C9F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CB8138-DFEF-4A9C-9092-4DF552090436}"/>
              </a:ext>
            </a:extLst>
          </p:cNvPr>
          <p:cNvSpPr>
            <a:spLocks noGrp="1"/>
          </p:cNvSpPr>
          <p:nvPr>
            <p:ph type="sldNum" sz="quarter" idx="12"/>
          </p:nvPr>
        </p:nvSpPr>
        <p:spPr/>
        <p:txBody>
          <a:bodyPr/>
          <a:lstStyle/>
          <a:p>
            <a:fld id="{FB9B4B11-FF69-479C-BECD-DD694A95EB49}" type="slidenum">
              <a:rPr lang="en-US" smtClean="0"/>
              <a:t>‹#›</a:t>
            </a:fld>
            <a:endParaRPr lang="en-US"/>
          </a:p>
        </p:txBody>
      </p:sp>
    </p:spTree>
    <p:extLst>
      <p:ext uri="{BB962C8B-B14F-4D97-AF65-F5344CB8AC3E}">
        <p14:creationId xmlns:p14="http://schemas.microsoft.com/office/powerpoint/2010/main" val="40110508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BD99C8-A41D-49F0-A4A7-2A447FA90B76}"/>
              </a:ext>
            </a:extLst>
          </p:cNvPr>
          <p:cNvSpPr>
            <a:spLocks noGrp="1"/>
          </p:cNvSpPr>
          <p:nvPr>
            <p:ph type="dt" sz="half" idx="10"/>
          </p:nvPr>
        </p:nvSpPr>
        <p:spPr/>
        <p:txBody>
          <a:bodyPr/>
          <a:lstStyle/>
          <a:p>
            <a:fld id="{FE6BEDEA-9CE4-44F8-B478-479EC6D8BAC7}" type="datetimeFigureOut">
              <a:rPr lang="en-US" smtClean="0"/>
              <a:t>6/27/2023</a:t>
            </a:fld>
            <a:endParaRPr lang="en-US"/>
          </a:p>
        </p:txBody>
      </p:sp>
      <p:sp>
        <p:nvSpPr>
          <p:cNvPr id="3" name="Footer Placeholder 2">
            <a:extLst>
              <a:ext uri="{FF2B5EF4-FFF2-40B4-BE49-F238E27FC236}">
                <a16:creationId xmlns:a16="http://schemas.microsoft.com/office/drawing/2014/main" id="{0EA5170D-AAC8-4725-9C0B-161E45205F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59260D-EE96-4DAE-B43F-5C9D1CD9075C}"/>
              </a:ext>
            </a:extLst>
          </p:cNvPr>
          <p:cNvSpPr>
            <a:spLocks noGrp="1"/>
          </p:cNvSpPr>
          <p:nvPr>
            <p:ph type="sldNum" sz="quarter" idx="12"/>
          </p:nvPr>
        </p:nvSpPr>
        <p:spPr/>
        <p:txBody>
          <a:bodyPr/>
          <a:lstStyle/>
          <a:p>
            <a:fld id="{FB9B4B11-FF69-479C-BECD-DD694A95EB49}" type="slidenum">
              <a:rPr lang="en-US" smtClean="0"/>
              <a:t>‹#›</a:t>
            </a:fld>
            <a:endParaRPr lang="en-US"/>
          </a:p>
        </p:txBody>
      </p:sp>
    </p:spTree>
    <p:extLst>
      <p:ext uri="{BB962C8B-B14F-4D97-AF65-F5344CB8AC3E}">
        <p14:creationId xmlns:p14="http://schemas.microsoft.com/office/powerpoint/2010/main" val="36672634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CF36-9260-4923-9A3B-FBFEB4B5EB9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3298F2E-B5C7-465A-A0AF-4C351D47B68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5E9032-592A-458D-824A-170F3676094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F0B3951-3770-42EE-A9B2-6CEFFF20C208}"/>
              </a:ext>
            </a:extLst>
          </p:cNvPr>
          <p:cNvSpPr>
            <a:spLocks noGrp="1"/>
          </p:cNvSpPr>
          <p:nvPr>
            <p:ph type="dt" sz="half" idx="10"/>
          </p:nvPr>
        </p:nvSpPr>
        <p:spPr/>
        <p:txBody>
          <a:bodyPr/>
          <a:lstStyle/>
          <a:p>
            <a:fld id="{FE6BEDEA-9CE4-44F8-B478-479EC6D8BAC7}" type="datetimeFigureOut">
              <a:rPr lang="en-US" smtClean="0"/>
              <a:t>6/27/2023</a:t>
            </a:fld>
            <a:endParaRPr lang="en-US"/>
          </a:p>
        </p:txBody>
      </p:sp>
      <p:sp>
        <p:nvSpPr>
          <p:cNvPr id="6" name="Footer Placeholder 5">
            <a:extLst>
              <a:ext uri="{FF2B5EF4-FFF2-40B4-BE49-F238E27FC236}">
                <a16:creationId xmlns:a16="http://schemas.microsoft.com/office/drawing/2014/main" id="{48C1E07E-E53E-4966-BD1E-2DCCF28131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CBD6F4-65A9-4EEA-86C0-9323FB0F93D8}"/>
              </a:ext>
            </a:extLst>
          </p:cNvPr>
          <p:cNvSpPr>
            <a:spLocks noGrp="1"/>
          </p:cNvSpPr>
          <p:nvPr>
            <p:ph type="sldNum" sz="quarter" idx="12"/>
          </p:nvPr>
        </p:nvSpPr>
        <p:spPr/>
        <p:txBody>
          <a:bodyPr/>
          <a:lstStyle/>
          <a:p>
            <a:fld id="{FB9B4B11-FF69-479C-BECD-DD694A95EB49}" type="slidenum">
              <a:rPr lang="en-US" smtClean="0"/>
              <a:t>‹#›</a:t>
            </a:fld>
            <a:endParaRPr lang="en-US"/>
          </a:p>
        </p:txBody>
      </p:sp>
    </p:spTree>
    <p:extLst>
      <p:ext uri="{BB962C8B-B14F-4D97-AF65-F5344CB8AC3E}">
        <p14:creationId xmlns:p14="http://schemas.microsoft.com/office/powerpoint/2010/main" val="26274698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48804-5B44-4AB2-AB80-306013F1E64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DA5A969-4217-4E34-A83D-4B0993DCE5D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7E40CB7F-0059-4E50-B7FD-9887F8D5E01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861836F-DA14-403B-8122-FAAF3633CE85}"/>
              </a:ext>
            </a:extLst>
          </p:cNvPr>
          <p:cNvSpPr>
            <a:spLocks noGrp="1"/>
          </p:cNvSpPr>
          <p:nvPr>
            <p:ph type="dt" sz="half" idx="10"/>
          </p:nvPr>
        </p:nvSpPr>
        <p:spPr/>
        <p:txBody>
          <a:bodyPr/>
          <a:lstStyle/>
          <a:p>
            <a:fld id="{FE6BEDEA-9CE4-44F8-B478-479EC6D8BAC7}" type="datetimeFigureOut">
              <a:rPr lang="en-US" smtClean="0"/>
              <a:t>6/27/2023</a:t>
            </a:fld>
            <a:endParaRPr lang="en-US"/>
          </a:p>
        </p:txBody>
      </p:sp>
      <p:sp>
        <p:nvSpPr>
          <p:cNvPr id="6" name="Footer Placeholder 5">
            <a:extLst>
              <a:ext uri="{FF2B5EF4-FFF2-40B4-BE49-F238E27FC236}">
                <a16:creationId xmlns:a16="http://schemas.microsoft.com/office/drawing/2014/main" id="{100F3F28-5C85-4C15-84F5-72AA224440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D1FEAD-13B8-4946-9300-0EC2B010C1E4}"/>
              </a:ext>
            </a:extLst>
          </p:cNvPr>
          <p:cNvSpPr>
            <a:spLocks noGrp="1"/>
          </p:cNvSpPr>
          <p:nvPr>
            <p:ph type="sldNum" sz="quarter" idx="12"/>
          </p:nvPr>
        </p:nvSpPr>
        <p:spPr/>
        <p:txBody>
          <a:bodyPr/>
          <a:lstStyle/>
          <a:p>
            <a:fld id="{FB9B4B11-FF69-479C-BECD-DD694A95EB49}" type="slidenum">
              <a:rPr lang="en-US" smtClean="0"/>
              <a:t>‹#›</a:t>
            </a:fld>
            <a:endParaRPr lang="en-US"/>
          </a:p>
        </p:txBody>
      </p:sp>
    </p:spTree>
    <p:extLst>
      <p:ext uri="{BB962C8B-B14F-4D97-AF65-F5344CB8AC3E}">
        <p14:creationId xmlns:p14="http://schemas.microsoft.com/office/powerpoint/2010/main" val="34957824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1C986-E71A-4886-BD6A-6CF8FBF24F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594AA6-593A-44E4-8955-1615D70BF1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CAC51-0EA5-422E-B021-DB8527B1352B}"/>
              </a:ext>
            </a:extLst>
          </p:cNvPr>
          <p:cNvSpPr>
            <a:spLocks noGrp="1"/>
          </p:cNvSpPr>
          <p:nvPr>
            <p:ph type="dt" sz="half" idx="10"/>
          </p:nvPr>
        </p:nvSpPr>
        <p:spPr/>
        <p:txBody>
          <a:bodyPr/>
          <a:lstStyle/>
          <a:p>
            <a:fld id="{FE6BEDEA-9CE4-44F8-B478-479EC6D8BAC7}" type="datetimeFigureOut">
              <a:rPr lang="en-US" smtClean="0"/>
              <a:t>6/27/2023</a:t>
            </a:fld>
            <a:endParaRPr lang="en-US"/>
          </a:p>
        </p:txBody>
      </p:sp>
      <p:sp>
        <p:nvSpPr>
          <p:cNvPr id="5" name="Footer Placeholder 4">
            <a:extLst>
              <a:ext uri="{FF2B5EF4-FFF2-40B4-BE49-F238E27FC236}">
                <a16:creationId xmlns:a16="http://schemas.microsoft.com/office/drawing/2014/main" id="{368F294F-0445-4A48-B129-EA8B168EC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D31F20-16A0-4204-913F-79B95EDD1626}"/>
              </a:ext>
            </a:extLst>
          </p:cNvPr>
          <p:cNvSpPr>
            <a:spLocks noGrp="1"/>
          </p:cNvSpPr>
          <p:nvPr>
            <p:ph type="sldNum" sz="quarter" idx="12"/>
          </p:nvPr>
        </p:nvSpPr>
        <p:spPr/>
        <p:txBody>
          <a:bodyPr/>
          <a:lstStyle/>
          <a:p>
            <a:fld id="{FB9B4B11-FF69-479C-BECD-DD694A95EB49}" type="slidenum">
              <a:rPr lang="en-US" smtClean="0"/>
              <a:t>‹#›</a:t>
            </a:fld>
            <a:endParaRPr lang="en-US"/>
          </a:p>
        </p:txBody>
      </p:sp>
    </p:spTree>
    <p:extLst>
      <p:ext uri="{BB962C8B-B14F-4D97-AF65-F5344CB8AC3E}">
        <p14:creationId xmlns:p14="http://schemas.microsoft.com/office/powerpoint/2010/main" val="19396633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79A788-4536-4AE2-9006-A1514FF9B28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59A3C8-2B37-497C-8CA9-94EEECB3B91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1EDEC-27E1-48BF-9917-74BBD778C3D0}"/>
              </a:ext>
            </a:extLst>
          </p:cNvPr>
          <p:cNvSpPr>
            <a:spLocks noGrp="1"/>
          </p:cNvSpPr>
          <p:nvPr>
            <p:ph type="dt" sz="half" idx="10"/>
          </p:nvPr>
        </p:nvSpPr>
        <p:spPr/>
        <p:txBody>
          <a:bodyPr/>
          <a:lstStyle/>
          <a:p>
            <a:fld id="{FE6BEDEA-9CE4-44F8-B478-479EC6D8BAC7}" type="datetimeFigureOut">
              <a:rPr lang="en-US" smtClean="0"/>
              <a:t>6/27/2023</a:t>
            </a:fld>
            <a:endParaRPr lang="en-US"/>
          </a:p>
        </p:txBody>
      </p:sp>
      <p:sp>
        <p:nvSpPr>
          <p:cNvPr id="5" name="Footer Placeholder 4">
            <a:extLst>
              <a:ext uri="{FF2B5EF4-FFF2-40B4-BE49-F238E27FC236}">
                <a16:creationId xmlns:a16="http://schemas.microsoft.com/office/drawing/2014/main" id="{79988C45-FAED-4F9E-8C1D-36B22C052D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251D0-06A8-4488-A44F-DE14CEED506B}"/>
              </a:ext>
            </a:extLst>
          </p:cNvPr>
          <p:cNvSpPr>
            <a:spLocks noGrp="1"/>
          </p:cNvSpPr>
          <p:nvPr>
            <p:ph type="sldNum" sz="quarter" idx="12"/>
          </p:nvPr>
        </p:nvSpPr>
        <p:spPr/>
        <p:txBody>
          <a:bodyPr/>
          <a:lstStyle/>
          <a:p>
            <a:fld id="{FB9B4B11-FF69-479C-BECD-DD694A95EB49}" type="slidenum">
              <a:rPr lang="en-US" smtClean="0"/>
              <a:t>‹#›</a:t>
            </a:fld>
            <a:endParaRPr lang="en-US"/>
          </a:p>
        </p:txBody>
      </p:sp>
    </p:spTree>
    <p:extLst>
      <p:ext uri="{BB962C8B-B14F-4D97-AF65-F5344CB8AC3E}">
        <p14:creationId xmlns:p14="http://schemas.microsoft.com/office/powerpoint/2010/main" val="25917617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9144000" cy="5143500"/>
          </a:xfrm>
          <a:solidFill>
            <a:schemeClr val="bg1">
              <a:lumMod val="95000"/>
            </a:schemeClr>
          </a:solidFill>
        </p:spPr>
        <p:txBody>
          <a:bodyPr vert="horz" wrap="square" lIns="91440" tIns="45720" rIns="91440" bIns="45720" rtlCol="0" anchor="ctr" anchorCtr="1">
            <a:noAutofit/>
          </a:bodyPr>
          <a:lstStyle>
            <a:lvl1pPr marL="0" indent="0">
              <a:buNone/>
              <a:defRPr lang="en-GB" sz="1350"/>
            </a:lvl1pPr>
          </a:lstStyle>
          <a:p>
            <a:pPr marL="171450" lvl="0" indent="-17145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521154" y="3653005"/>
            <a:ext cx="3680732" cy="549381"/>
          </a:xfrm>
        </p:spPr>
        <p:txBody>
          <a:bodyPr vert="horz" wrap="square" lIns="91440" tIns="45720" rIns="91440" bIns="45720" rtlCol="0" anchor="b">
            <a:spAutoFit/>
          </a:bodyPr>
          <a:lstStyle>
            <a:lvl1pPr>
              <a:defRPr lang="en-GB" sz="3300" b="1" spc="-113"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2286658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7"/>
        <p:cNvGrpSpPr/>
        <p:nvPr/>
      </p:nvGrpSpPr>
      <p:grpSpPr>
        <a:xfrm>
          <a:off x="0" y="0"/>
          <a:ext cx="0" cy="0"/>
          <a:chOff x="0" y="0"/>
          <a:chExt cx="0" cy="0"/>
        </a:xfrm>
      </p:grpSpPr>
      <p:sp>
        <p:nvSpPr>
          <p:cNvPr id="98" name="Google Shape;98;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100"/>
              <a:buNone/>
              <a:defRPr sz="2100"/>
            </a:lvl1pPr>
          </a:lstStyle>
          <a:p>
            <a:endParaRPr/>
          </a:p>
        </p:txBody>
      </p:sp>
      <p:sp>
        <p:nvSpPr>
          <p:cNvPr id="99" name="Google Shape;99;p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60" name="Google Shape;60;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rtl="0">
              <a:lnSpc>
                <a:spcPct val="115000"/>
              </a:lnSpc>
              <a:spcBef>
                <a:spcPts val="1600"/>
              </a:spcBef>
              <a:spcAft>
                <a:spcPts val="160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61" name="Google Shape;61;p1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Source Sans Pro"/>
                <a:ea typeface="Source Sans Pro"/>
                <a:cs typeface="Source Sans Pro"/>
                <a:sym typeface="Source Sans Pro"/>
              </a:defRPr>
            </a:lvl1pPr>
            <a:lvl2pPr lvl="1" algn="r" rtl="0">
              <a:buNone/>
              <a:defRPr sz="1000">
                <a:solidFill>
                  <a:schemeClr val="lt2"/>
                </a:solidFill>
                <a:latin typeface="Source Sans Pro"/>
                <a:ea typeface="Source Sans Pro"/>
                <a:cs typeface="Source Sans Pro"/>
                <a:sym typeface="Source Sans Pro"/>
              </a:defRPr>
            </a:lvl2pPr>
            <a:lvl3pPr lvl="2" algn="r" rtl="0">
              <a:buNone/>
              <a:defRPr sz="1000">
                <a:solidFill>
                  <a:schemeClr val="lt2"/>
                </a:solidFill>
                <a:latin typeface="Source Sans Pro"/>
                <a:ea typeface="Source Sans Pro"/>
                <a:cs typeface="Source Sans Pro"/>
                <a:sym typeface="Source Sans Pro"/>
              </a:defRPr>
            </a:lvl3pPr>
            <a:lvl4pPr lvl="3" algn="r" rtl="0">
              <a:buNone/>
              <a:defRPr sz="1000">
                <a:solidFill>
                  <a:schemeClr val="lt2"/>
                </a:solidFill>
                <a:latin typeface="Source Sans Pro"/>
                <a:ea typeface="Source Sans Pro"/>
                <a:cs typeface="Source Sans Pro"/>
                <a:sym typeface="Source Sans Pro"/>
              </a:defRPr>
            </a:lvl4pPr>
            <a:lvl5pPr lvl="4" algn="r" rtl="0">
              <a:buNone/>
              <a:defRPr sz="1000">
                <a:solidFill>
                  <a:schemeClr val="lt2"/>
                </a:solidFill>
                <a:latin typeface="Source Sans Pro"/>
                <a:ea typeface="Source Sans Pro"/>
                <a:cs typeface="Source Sans Pro"/>
                <a:sym typeface="Source Sans Pro"/>
              </a:defRPr>
            </a:lvl5pPr>
            <a:lvl6pPr lvl="5" algn="r" rtl="0">
              <a:buNone/>
              <a:defRPr sz="1000">
                <a:solidFill>
                  <a:schemeClr val="lt2"/>
                </a:solidFill>
                <a:latin typeface="Source Sans Pro"/>
                <a:ea typeface="Source Sans Pro"/>
                <a:cs typeface="Source Sans Pro"/>
                <a:sym typeface="Source Sans Pro"/>
              </a:defRPr>
            </a:lvl6pPr>
            <a:lvl7pPr lvl="6" algn="r" rtl="0">
              <a:buNone/>
              <a:defRPr sz="1000">
                <a:solidFill>
                  <a:schemeClr val="lt2"/>
                </a:solidFill>
                <a:latin typeface="Source Sans Pro"/>
                <a:ea typeface="Source Sans Pro"/>
                <a:cs typeface="Source Sans Pro"/>
                <a:sym typeface="Source Sans Pro"/>
              </a:defRPr>
            </a:lvl7pPr>
            <a:lvl8pPr lvl="7" algn="r" rtl="0">
              <a:buNone/>
              <a:defRPr sz="1000">
                <a:solidFill>
                  <a:schemeClr val="lt2"/>
                </a:solidFill>
                <a:latin typeface="Source Sans Pro"/>
                <a:ea typeface="Source Sans Pro"/>
                <a:cs typeface="Source Sans Pro"/>
                <a:sym typeface="Source Sans Pro"/>
              </a:defRPr>
            </a:lvl8pPr>
            <a:lvl9pPr lvl="8" algn="r" rtl="0">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ACD3BA-7BD8-C3F7-502F-49DE7991F20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5B2B9A-85CD-C977-2429-D044A8256CE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01E88-66AD-79F2-75CC-BAD3ABE41B9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FDAF20F-F0DF-413B-8319-A71B7B96FA7E}" type="datetimeFigureOut">
              <a:rPr lang="en-US" smtClean="0"/>
              <a:t>6/27/2023</a:t>
            </a:fld>
            <a:endParaRPr lang="en-US"/>
          </a:p>
        </p:txBody>
      </p:sp>
      <p:sp>
        <p:nvSpPr>
          <p:cNvPr id="5" name="Footer Placeholder 4">
            <a:extLst>
              <a:ext uri="{FF2B5EF4-FFF2-40B4-BE49-F238E27FC236}">
                <a16:creationId xmlns:a16="http://schemas.microsoft.com/office/drawing/2014/main" id="{E07981BA-458B-4777-C26F-EE79F96B7F5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7C9A77-8B0C-977D-0746-022618B044A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272405E-4F28-43E7-BD61-55FAE0AE1933}" type="slidenum">
              <a:rPr lang="en-US" smtClean="0"/>
              <a:t>‹#›</a:t>
            </a:fld>
            <a:endParaRPr lang="en-US"/>
          </a:p>
        </p:txBody>
      </p:sp>
    </p:spTree>
    <p:extLst>
      <p:ext uri="{BB962C8B-B14F-4D97-AF65-F5344CB8AC3E}">
        <p14:creationId xmlns:p14="http://schemas.microsoft.com/office/powerpoint/2010/main" val="217678845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76">
          <p15:clr>
            <a:srgbClr val="F26B43"/>
          </p15:clr>
        </p15:guide>
        <p15:guide id="2" pos="640">
          <p15:clr>
            <a:srgbClr val="F26B43"/>
          </p15:clr>
        </p15:guide>
        <p15:guide id="3" pos="9600">
          <p15:clr>
            <a:srgbClr val="F26B43"/>
          </p15:clr>
        </p15:guide>
        <p15:guide id="4" pos="4352">
          <p15:clr>
            <a:srgbClr val="F26B43"/>
          </p15:clr>
        </p15:guide>
        <p15:guide id="5" pos="2832">
          <p15:clr>
            <a:srgbClr val="F26B43"/>
          </p15:clr>
        </p15:guide>
        <p15:guide id="6" pos="480">
          <p15:clr>
            <a:srgbClr val="F26B43"/>
          </p15:clr>
        </p15:guide>
        <p15:guide id="7" orient="horz" pos="432">
          <p15:clr>
            <a:srgbClr val="F26B43"/>
          </p15:clr>
        </p15:guide>
        <p15:guide id="8" pos="7200">
          <p15:clr>
            <a:srgbClr val="F26B43"/>
          </p15:clr>
        </p15:guide>
        <p15:guide id="9" pos="32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6/27/2023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91416709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5D951C-E812-4B66-BB49-837D9FC4686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1AC7F6-98D4-4ECC-86E0-477DE2F9FF3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FE3AA-49CD-41F4-9C87-70635ACE90C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AAB7AE6-A421-4E9F-AD3E-1CC0344B8CCD}" type="datetimeFigureOut">
              <a:rPr lang="en-US" smtClean="0"/>
              <a:t>6/27/2023</a:t>
            </a:fld>
            <a:endParaRPr lang="en-US"/>
          </a:p>
        </p:txBody>
      </p:sp>
      <p:sp>
        <p:nvSpPr>
          <p:cNvPr id="5" name="Footer Placeholder 4">
            <a:extLst>
              <a:ext uri="{FF2B5EF4-FFF2-40B4-BE49-F238E27FC236}">
                <a16:creationId xmlns:a16="http://schemas.microsoft.com/office/drawing/2014/main" id="{A2D6C174-8662-4583-A69F-C4DF8CE0719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3AB4A58C-3396-49E3-A240-4D97195FD48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2665052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67" r:id="rId19"/>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334735" y="363621"/>
            <a:ext cx="8380640" cy="46628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334735" y="939998"/>
            <a:ext cx="8380640" cy="35775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334736" y="4767263"/>
            <a:ext cx="3086100" cy="273844"/>
          </a:xfrm>
          <a:prstGeom prst="rect">
            <a:avLst/>
          </a:prstGeom>
        </p:spPr>
        <p:txBody>
          <a:bodyPr vert="horz" lIns="91440" tIns="45720" rIns="91440" bIns="45720" rtlCol="0" anchor="ctr"/>
          <a:lstStyle>
            <a:lvl1pPr algn="l">
              <a:defRPr sz="900">
                <a:solidFill>
                  <a:schemeClr val="tx1">
                    <a:tint val="75000"/>
                  </a:schemeClr>
                </a:solidFill>
                <a:latin typeface="+mj-lt"/>
              </a:defRPr>
            </a:lvl1pPr>
          </a:lstStyle>
          <a:p>
            <a:endParaRPr lang="en-GB" dirty="0"/>
          </a:p>
        </p:txBody>
      </p:sp>
    </p:spTree>
    <p:extLst>
      <p:ext uri="{BB962C8B-B14F-4D97-AF65-F5344CB8AC3E}">
        <p14:creationId xmlns:p14="http://schemas.microsoft.com/office/powerpoint/2010/main" val="102091084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Lst>
  <p:hf sldNum="0" hdr="0" ftr="0" dt="0"/>
  <p:txStyles>
    <p:titleStyle>
      <a:lvl1pPr algn="l" defTabSz="685800" rtl="0" eaLnBrk="1" latinLnBrk="0" hangingPunct="1">
        <a:lnSpc>
          <a:spcPct val="90000"/>
        </a:lnSpc>
        <a:spcBef>
          <a:spcPct val="0"/>
        </a:spcBef>
        <a:buNone/>
        <a:defRPr lang="en-GB" sz="2700" b="1" kern="1200" spc="-45" baseline="0" dirty="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7A2DD-DBA7-461E-936F-308536196A4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B7DAA-5AAD-47C7-9AF2-2A8BEAC03E2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8D5B5-34BF-4123-A9F2-AE2B0D62837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E6BEDEA-9CE4-44F8-B478-479EC6D8BAC7}" type="datetimeFigureOut">
              <a:rPr lang="en-US" smtClean="0"/>
              <a:t>6/27/2023</a:t>
            </a:fld>
            <a:endParaRPr lang="en-US"/>
          </a:p>
        </p:txBody>
      </p:sp>
      <p:sp>
        <p:nvSpPr>
          <p:cNvPr id="5" name="Footer Placeholder 4">
            <a:extLst>
              <a:ext uri="{FF2B5EF4-FFF2-40B4-BE49-F238E27FC236}">
                <a16:creationId xmlns:a16="http://schemas.microsoft.com/office/drawing/2014/main" id="{6A28C36B-EB03-4901-849B-1F0FD98ECD3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EB7D4E-5BB7-4C4D-8F1E-07C33292FA9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B9B4B11-FF69-479C-BECD-DD694A95EB49}" type="slidenum">
              <a:rPr lang="en-US" smtClean="0"/>
              <a:t>‹#›</a:t>
            </a:fld>
            <a:endParaRPr lang="en-US"/>
          </a:p>
        </p:txBody>
      </p:sp>
    </p:spTree>
    <p:extLst>
      <p:ext uri="{BB962C8B-B14F-4D97-AF65-F5344CB8AC3E}">
        <p14:creationId xmlns:p14="http://schemas.microsoft.com/office/powerpoint/2010/main" val="255111124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hyperlink" Target="mailto:mrhoward@uoregon.edu" TargetMode="External"/><Relationship Id="rId5" Type="http://schemas.openxmlformats.org/officeDocument/2006/relationships/hyperlink" Target="mailto:maness@willamettepartnership.org" TargetMode="External"/><Relationship Id="rId4" Type="http://schemas.openxmlformats.org/officeDocument/2006/relationships/hyperlink" Target="http://www.yaquina-emp.or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hyperlink" Target="https://www.lincolncityaudubon.org/"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53.xml"/><Relationship Id="rId5" Type="http://schemas.openxmlformats.org/officeDocument/2006/relationships/image" Target="../media/image35.sv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www.yaquina-emp.org/"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6"/>
          <p:cNvSpPr txBox="1">
            <a:spLocks noGrp="1"/>
          </p:cNvSpPr>
          <p:nvPr>
            <p:ph type="ctrTitle"/>
          </p:nvPr>
        </p:nvSpPr>
        <p:spPr>
          <a:xfrm>
            <a:off x="311708" y="744574"/>
            <a:ext cx="4617480" cy="1705731"/>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sz="1100" b="0" dirty="0">
              <a:solidFill>
                <a:srgbClr val="000000"/>
              </a:solidFill>
              <a:latin typeface="Arial"/>
              <a:ea typeface="Arial"/>
              <a:cs typeface="Arial"/>
              <a:sym typeface="Arial"/>
            </a:endParaRPr>
          </a:p>
          <a:p>
            <a:pPr marL="0" lvl="0" indent="0" algn="ctr" rtl="0">
              <a:lnSpc>
                <a:spcPct val="100000"/>
              </a:lnSpc>
              <a:spcBef>
                <a:spcPts val="300"/>
              </a:spcBef>
              <a:spcAft>
                <a:spcPts val="0"/>
              </a:spcAft>
              <a:buNone/>
            </a:pPr>
            <a:r>
              <a:rPr lang="en" sz="2900" dirty="0">
                <a:solidFill>
                  <a:srgbClr val="0B5394"/>
                </a:solidFill>
                <a:latin typeface="Lato"/>
                <a:ea typeface="Lato"/>
                <a:cs typeface="Lato"/>
                <a:sym typeface="Lato"/>
              </a:rPr>
              <a:t>UPDATING THE ESTUARY MANAGEMENT PLAN FOR </a:t>
            </a:r>
            <a:endParaRPr sz="2900" dirty="0">
              <a:solidFill>
                <a:srgbClr val="0B5394"/>
              </a:solidFill>
              <a:latin typeface="Lato"/>
              <a:ea typeface="Lato"/>
              <a:cs typeface="Lato"/>
              <a:sym typeface="Lato"/>
            </a:endParaRPr>
          </a:p>
          <a:p>
            <a:pPr marL="0" lvl="0" indent="0" algn="ctr" rtl="0">
              <a:lnSpc>
                <a:spcPct val="100000"/>
              </a:lnSpc>
              <a:spcBef>
                <a:spcPts val="0"/>
              </a:spcBef>
              <a:spcAft>
                <a:spcPts val="0"/>
              </a:spcAft>
              <a:buNone/>
            </a:pPr>
            <a:r>
              <a:rPr lang="en" sz="2900" dirty="0">
                <a:solidFill>
                  <a:srgbClr val="0B5394"/>
                </a:solidFill>
                <a:latin typeface="Lato"/>
                <a:ea typeface="Lato"/>
                <a:cs typeface="Lato"/>
                <a:sym typeface="Lato"/>
              </a:rPr>
              <a:t>YAQUINA BAY</a:t>
            </a:r>
            <a:r>
              <a:rPr lang="en" sz="3200" dirty="0">
                <a:solidFill>
                  <a:srgbClr val="0B5394"/>
                </a:solidFill>
                <a:latin typeface="Lato"/>
                <a:ea typeface="Lato"/>
                <a:cs typeface="Lato"/>
                <a:sym typeface="Lato"/>
              </a:rPr>
              <a:t> </a:t>
            </a:r>
            <a:endParaRPr sz="3200" dirty="0">
              <a:solidFill>
                <a:srgbClr val="0B5394"/>
              </a:solidFill>
              <a:latin typeface="Lato"/>
              <a:ea typeface="Lato"/>
              <a:cs typeface="Lato"/>
              <a:sym typeface="Lato"/>
            </a:endParaRPr>
          </a:p>
          <a:p>
            <a:pPr marL="0" lvl="0" indent="0" algn="l" rtl="0">
              <a:lnSpc>
                <a:spcPct val="115000"/>
              </a:lnSpc>
              <a:spcBef>
                <a:spcPts val="0"/>
              </a:spcBef>
              <a:spcAft>
                <a:spcPts val="0"/>
              </a:spcAft>
              <a:buNone/>
            </a:pPr>
            <a:r>
              <a:rPr lang="en" sz="1100" b="0" dirty="0">
                <a:solidFill>
                  <a:srgbClr val="000000"/>
                </a:solidFill>
                <a:latin typeface="Arial"/>
                <a:ea typeface="Arial"/>
                <a:cs typeface="Arial"/>
                <a:sym typeface="Arial"/>
              </a:rPr>
              <a:t>					</a:t>
            </a:r>
            <a:endParaRPr sz="1100" b="0" dirty="0">
              <a:solidFill>
                <a:srgbClr val="000000"/>
              </a:solidFill>
              <a:latin typeface="Arial"/>
              <a:ea typeface="Arial"/>
              <a:cs typeface="Arial"/>
              <a:sym typeface="Arial"/>
            </a:endParaRPr>
          </a:p>
          <a:p>
            <a:pPr marL="0" lvl="0" indent="0" algn="l" rtl="0">
              <a:spcBef>
                <a:spcPts val="0"/>
              </a:spcBef>
              <a:spcAft>
                <a:spcPts val="0"/>
              </a:spcAft>
              <a:buNone/>
            </a:pPr>
            <a:r>
              <a:rPr lang="en" sz="1100" b="0" dirty="0">
                <a:solidFill>
                  <a:srgbClr val="000000"/>
                </a:solidFill>
                <a:latin typeface="Arial"/>
                <a:ea typeface="Arial"/>
                <a:cs typeface="Arial"/>
                <a:sym typeface="Arial"/>
              </a:rPr>
              <a:t>				</a:t>
            </a:r>
            <a:endParaRPr sz="1100" b="0" dirty="0">
              <a:solidFill>
                <a:srgbClr val="000000"/>
              </a:solidFill>
              <a:latin typeface="Arial"/>
              <a:ea typeface="Arial"/>
              <a:cs typeface="Arial"/>
              <a:sym typeface="Arial"/>
            </a:endParaRPr>
          </a:p>
          <a:p>
            <a:pPr marL="0" lvl="0" indent="0" algn="l" rtl="0">
              <a:spcBef>
                <a:spcPts val="0"/>
              </a:spcBef>
              <a:spcAft>
                <a:spcPts val="0"/>
              </a:spcAft>
              <a:buNone/>
            </a:pPr>
            <a:r>
              <a:rPr lang="en" sz="1100" b="0" dirty="0">
                <a:solidFill>
                  <a:srgbClr val="000000"/>
                </a:solidFill>
                <a:latin typeface="Arial"/>
                <a:ea typeface="Arial"/>
                <a:cs typeface="Arial"/>
                <a:sym typeface="Arial"/>
              </a:rPr>
              <a:t>			</a:t>
            </a:r>
            <a:endParaRPr sz="1100" b="0" dirty="0">
              <a:solidFill>
                <a:srgbClr val="000000"/>
              </a:solidFill>
              <a:latin typeface="Arial"/>
              <a:ea typeface="Arial"/>
              <a:cs typeface="Arial"/>
              <a:sym typeface="Arial"/>
            </a:endParaRPr>
          </a:p>
          <a:p>
            <a:pPr marL="0" lvl="0" indent="0" algn="l" rtl="0">
              <a:spcBef>
                <a:spcPts val="0"/>
              </a:spcBef>
              <a:spcAft>
                <a:spcPts val="0"/>
              </a:spcAft>
              <a:buNone/>
            </a:pPr>
            <a:r>
              <a:rPr lang="en" sz="1100" b="0" dirty="0">
                <a:solidFill>
                  <a:srgbClr val="000000"/>
                </a:solidFill>
                <a:latin typeface="Arial"/>
                <a:ea typeface="Arial"/>
                <a:cs typeface="Arial"/>
                <a:sym typeface="Arial"/>
              </a:rPr>
              <a:t>		</a:t>
            </a:r>
            <a:endParaRPr sz="1100" b="0" dirty="0">
              <a:solidFill>
                <a:srgbClr val="000000"/>
              </a:solidFill>
              <a:latin typeface="Arial"/>
              <a:ea typeface="Arial"/>
              <a:cs typeface="Arial"/>
              <a:sym typeface="Arial"/>
            </a:endParaRPr>
          </a:p>
          <a:p>
            <a:pPr marL="0" lvl="0" indent="0" algn="l" rtl="0">
              <a:spcBef>
                <a:spcPts val="0"/>
              </a:spcBef>
              <a:spcAft>
                <a:spcPts val="0"/>
              </a:spcAft>
              <a:buNone/>
            </a:pPr>
            <a:r>
              <a:rPr lang="en" sz="1100" b="0" dirty="0">
                <a:solidFill>
                  <a:srgbClr val="000000"/>
                </a:solidFill>
                <a:latin typeface="Arial"/>
                <a:ea typeface="Arial"/>
                <a:cs typeface="Arial"/>
                <a:sym typeface="Arial"/>
              </a:rPr>
              <a:t>	 </a:t>
            </a:r>
            <a:endParaRPr dirty="0"/>
          </a:p>
        </p:txBody>
      </p:sp>
      <p:sp>
        <p:nvSpPr>
          <p:cNvPr id="4" name="Subtitle 3">
            <a:extLst>
              <a:ext uri="{FF2B5EF4-FFF2-40B4-BE49-F238E27FC236}">
                <a16:creationId xmlns:a16="http://schemas.microsoft.com/office/drawing/2014/main" id="{B80B10AD-6A02-656E-73C5-BA60AEA327D7}"/>
              </a:ext>
            </a:extLst>
          </p:cNvPr>
          <p:cNvSpPr>
            <a:spLocks noGrp="1"/>
          </p:cNvSpPr>
          <p:nvPr>
            <p:ph type="subTitle" idx="1"/>
          </p:nvPr>
        </p:nvSpPr>
        <p:spPr>
          <a:xfrm>
            <a:off x="311708" y="2450305"/>
            <a:ext cx="4617480" cy="792600"/>
          </a:xfrm>
        </p:spPr>
        <p:txBody>
          <a:bodyPr>
            <a:normAutofit/>
          </a:bodyPr>
          <a:lstStyle/>
          <a:p>
            <a:r>
              <a:rPr lang="en-US" sz="2000" dirty="0"/>
              <a:t>June 27, 2023</a:t>
            </a:r>
          </a:p>
        </p:txBody>
      </p:sp>
      <p:pic>
        <p:nvPicPr>
          <p:cNvPr id="113" name="Google Shape;113;p26"/>
          <p:cNvPicPr preferRelativeResize="0"/>
          <p:nvPr/>
        </p:nvPicPr>
        <p:blipFill>
          <a:blip r:embed="rId3">
            <a:alphaModFix/>
          </a:blip>
          <a:stretch>
            <a:fillRect/>
          </a:stretch>
        </p:blipFill>
        <p:spPr>
          <a:xfrm>
            <a:off x="5199375" y="-920072"/>
            <a:ext cx="4191000" cy="6063575"/>
          </a:xfrm>
          <a:prstGeom prst="rect">
            <a:avLst/>
          </a:prstGeom>
          <a:noFill/>
          <a:ln>
            <a:noFill/>
          </a:ln>
        </p:spPr>
      </p:pic>
      <p:pic>
        <p:nvPicPr>
          <p:cNvPr id="114" name="Google Shape;114;p26"/>
          <p:cNvPicPr preferRelativeResize="0"/>
          <p:nvPr/>
        </p:nvPicPr>
        <p:blipFill>
          <a:blip r:embed="rId4">
            <a:alphaModFix/>
          </a:blip>
          <a:stretch>
            <a:fillRect/>
          </a:stretch>
        </p:blipFill>
        <p:spPr>
          <a:xfrm>
            <a:off x="824921" y="3904312"/>
            <a:ext cx="1850775" cy="667625"/>
          </a:xfrm>
          <a:prstGeom prst="rect">
            <a:avLst/>
          </a:prstGeom>
          <a:noFill/>
          <a:ln>
            <a:noFill/>
          </a:ln>
        </p:spPr>
      </p:pic>
      <p:pic>
        <p:nvPicPr>
          <p:cNvPr id="3" name="Picture 2" descr="A picture containing text, businesscard, screenshot, logo&#10;&#10;Description automatically generated">
            <a:extLst>
              <a:ext uri="{FF2B5EF4-FFF2-40B4-BE49-F238E27FC236}">
                <a16:creationId xmlns:a16="http://schemas.microsoft.com/office/drawing/2014/main" id="{290BE123-CECD-1636-6784-032353752FD5}"/>
              </a:ext>
            </a:extLst>
          </p:cNvPr>
          <p:cNvPicPr>
            <a:picLocks noChangeAspect="1"/>
          </p:cNvPicPr>
          <p:nvPr/>
        </p:nvPicPr>
        <p:blipFill rotWithShape="1">
          <a:blip r:embed="rId5"/>
          <a:srcRect l="18100" t="30664" r="16796" b="31836"/>
          <a:stretch/>
        </p:blipFill>
        <p:spPr>
          <a:xfrm>
            <a:off x="2798466" y="3872365"/>
            <a:ext cx="1904998" cy="7315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598011-2FD7-3C15-976B-F388150F06E6}"/>
              </a:ext>
            </a:extLst>
          </p:cNvPr>
          <p:cNvSpPr>
            <a:spLocks noGrp="1"/>
          </p:cNvSpPr>
          <p:nvPr>
            <p:ph type="title"/>
          </p:nvPr>
        </p:nvSpPr>
        <p:spPr>
          <a:xfrm>
            <a:off x="477648" y="228942"/>
            <a:ext cx="2106161" cy="892226"/>
          </a:xfrm>
        </p:spPr>
        <p:txBody>
          <a:bodyPr>
            <a:normAutofit/>
          </a:bodyPr>
          <a:lstStyle/>
          <a:p>
            <a:r>
              <a:rPr lang="en-US" b="1" dirty="0">
                <a:latin typeface="Lato" panose="020F0502020204030203" pitchFamily="34" charset="0"/>
                <a:ea typeface="Lato" panose="020F0502020204030203" pitchFamily="34" charset="0"/>
                <a:cs typeface="Lato" panose="020F0502020204030203" pitchFamily="34" charset="0"/>
              </a:rPr>
              <a:t>Process</a:t>
            </a:r>
          </a:p>
        </p:txBody>
      </p:sp>
      <p:graphicFrame>
        <p:nvGraphicFramePr>
          <p:cNvPr id="5" name="Content Placeholder 4">
            <a:extLst>
              <a:ext uri="{FF2B5EF4-FFF2-40B4-BE49-F238E27FC236}">
                <a16:creationId xmlns:a16="http://schemas.microsoft.com/office/drawing/2014/main" id="{7AAA6C62-606E-D564-0E00-C511B9C36E68}"/>
              </a:ext>
            </a:extLst>
          </p:cNvPr>
          <p:cNvGraphicFramePr>
            <a:graphicFrameLocks noGrp="1"/>
          </p:cNvGraphicFramePr>
          <p:nvPr>
            <p:ph idx="1"/>
            <p:extLst>
              <p:ext uri="{D42A27DB-BD31-4B8C-83A1-F6EECF244321}">
                <p14:modId xmlns:p14="http://schemas.microsoft.com/office/powerpoint/2010/main" val="2202865141"/>
              </p:ext>
            </p:extLst>
          </p:nvPr>
        </p:nvGraphicFramePr>
        <p:xfrm>
          <a:off x="112989" y="922789"/>
          <a:ext cx="5243644" cy="3946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Google Shape;187;p33">
            <a:extLst>
              <a:ext uri="{FF2B5EF4-FFF2-40B4-BE49-F238E27FC236}">
                <a16:creationId xmlns:a16="http://schemas.microsoft.com/office/drawing/2014/main" id="{53F82E50-8E81-D95B-381A-B9A7D686A0B0}"/>
              </a:ext>
            </a:extLst>
          </p:cNvPr>
          <p:cNvSpPr txBox="1"/>
          <p:nvPr/>
        </p:nvSpPr>
        <p:spPr>
          <a:xfrm>
            <a:off x="5214164" y="427320"/>
            <a:ext cx="3723900" cy="1261854"/>
          </a:xfrm>
          <a:prstGeom prst="rect">
            <a:avLst/>
          </a:prstGeom>
          <a:solidFill>
            <a:srgbClr val="A7E5F1"/>
          </a:solidFill>
          <a:ln>
            <a:noFill/>
          </a:ln>
          <a:effectLst>
            <a:outerShdw blurRad="57150" dist="142875" dir="324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mn-lt"/>
                <a:ea typeface="Source Sans Pro"/>
                <a:cs typeface="Source Sans Pro"/>
                <a:sym typeface="Source Sans Pro"/>
              </a:rPr>
              <a:t>Key Roles of Steering Committee</a:t>
            </a:r>
            <a:endParaRPr b="1" dirty="0">
              <a:latin typeface="+mn-lt"/>
              <a:ea typeface="Source Sans Pro"/>
              <a:cs typeface="Source Sans Pro"/>
              <a:sym typeface="Source Sans Pro"/>
            </a:endParaRPr>
          </a:p>
          <a:p>
            <a:pPr marL="457200" lvl="0" indent="-317500" algn="l" rtl="0">
              <a:spcBef>
                <a:spcPts val="0"/>
              </a:spcBef>
              <a:spcAft>
                <a:spcPts val="0"/>
              </a:spcAft>
              <a:buSzPts val="1400"/>
              <a:buFont typeface="Source Sans Pro"/>
              <a:buChar char="●"/>
            </a:pPr>
            <a:r>
              <a:rPr lang="en" dirty="0">
                <a:latin typeface="+mn-lt"/>
                <a:ea typeface="Source Sans Pro"/>
                <a:cs typeface="Source Sans Pro"/>
                <a:sym typeface="Source Sans Pro"/>
              </a:rPr>
              <a:t>Inform &amp; review spatial data and maps</a:t>
            </a:r>
            <a:endParaRPr dirty="0">
              <a:latin typeface="+mn-lt"/>
              <a:ea typeface="Source Sans Pro"/>
              <a:cs typeface="Source Sans Pro"/>
              <a:sym typeface="Source Sans Pro"/>
            </a:endParaRPr>
          </a:p>
          <a:p>
            <a:pPr marL="457200" lvl="0" indent="-317500" algn="l" rtl="0">
              <a:spcBef>
                <a:spcPts val="0"/>
              </a:spcBef>
              <a:spcAft>
                <a:spcPts val="0"/>
              </a:spcAft>
              <a:buSzPts val="1400"/>
              <a:buFont typeface="Source Sans Pro"/>
              <a:buChar char="●"/>
            </a:pPr>
            <a:r>
              <a:rPr lang="en" dirty="0">
                <a:latin typeface="+mn-lt"/>
                <a:ea typeface="Source Sans Pro"/>
                <a:cs typeface="Source Sans Pro"/>
                <a:sym typeface="Source Sans Pro"/>
              </a:rPr>
              <a:t>Review &amp; approve changes needed</a:t>
            </a:r>
            <a:endParaRPr dirty="0">
              <a:latin typeface="+mn-lt"/>
              <a:ea typeface="Source Sans Pro"/>
              <a:cs typeface="Source Sans Pro"/>
              <a:sym typeface="Source Sans Pro"/>
            </a:endParaRPr>
          </a:p>
          <a:p>
            <a:pPr marL="457200" lvl="0" indent="-317500" algn="l" rtl="0">
              <a:spcBef>
                <a:spcPts val="0"/>
              </a:spcBef>
              <a:spcAft>
                <a:spcPts val="0"/>
              </a:spcAft>
              <a:buSzPts val="1400"/>
              <a:buFont typeface="Source Sans Pro"/>
              <a:buChar char="●"/>
            </a:pPr>
            <a:r>
              <a:rPr lang="en" dirty="0">
                <a:latin typeface="+mn-lt"/>
                <a:ea typeface="Source Sans Pro"/>
                <a:cs typeface="Source Sans Pro"/>
                <a:sym typeface="Source Sans Pro"/>
              </a:rPr>
              <a:t>Review &amp; approve draft Plan &amp; Inventories for public release</a:t>
            </a:r>
            <a:endParaRPr dirty="0">
              <a:latin typeface="+mn-lt"/>
              <a:ea typeface="Source Sans Pro"/>
              <a:cs typeface="Source Sans Pro"/>
              <a:sym typeface="Source Sans Pro"/>
            </a:endParaRPr>
          </a:p>
        </p:txBody>
      </p:sp>
      <p:sp>
        <p:nvSpPr>
          <p:cNvPr id="7" name="Google Shape;196;p34">
            <a:extLst>
              <a:ext uri="{FF2B5EF4-FFF2-40B4-BE49-F238E27FC236}">
                <a16:creationId xmlns:a16="http://schemas.microsoft.com/office/drawing/2014/main" id="{B2C3A1CF-9755-C4F9-513F-33365035E343}"/>
              </a:ext>
            </a:extLst>
          </p:cNvPr>
          <p:cNvSpPr txBox="1"/>
          <p:nvPr/>
        </p:nvSpPr>
        <p:spPr>
          <a:xfrm>
            <a:off x="4535864" y="1909950"/>
            <a:ext cx="4402200" cy="1261854"/>
          </a:xfrm>
          <a:prstGeom prst="rect">
            <a:avLst/>
          </a:prstGeom>
          <a:solidFill>
            <a:srgbClr val="A7E5F1"/>
          </a:solidFill>
          <a:ln>
            <a:noFill/>
          </a:ln>
          <a:effectLst>
            <a:outerShdw blurRad="57150" dist="142875" dir="324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chemeClr val="tx1"/>
                </a:solidFill>
                <a:latin typeface="+mn-lt"/>
                <a:ea typeface="Source Sans Pro"/>
                <a:cs typeface="Source Sans Pro"/>
                <a:sym typeface="Source Sans Pro"/>
              </a:rPr>
              <a:t>Key Roles of Advisory Group &amp; Technical Sub-Group</a:t>
            </a:r>
            <a:endParaRPr b="1" dirty="0">
              <a:solidFill>
                <a:schemeClr val="tx1"/>
              </a:solidFill>
              <a:latin typeface="+mn-lt"/>
              <a:ea typeface="Source Sans Pro"/>
              <a:cs typeface="Source Sans Pro"/>
              <a:sym typeface="Source Sans Pro"/>
            </a:endParaRPr>
          </a:p>
          <a:p>
            <a:pPr marL="457200" lvl="0" indent="-304800" algn="l" rtl="0">
              <a:spcBef>
                <a:spcPts val="0"/>
              </a:spcBef>
              <a:spcAft>
                <a:spcPts val="0"/>
              </a:spcAft>
              <a:buSzPts val="1200"/>
              <a:buFont typeface="Source Sans Pro"/>
              <a:buChar char="●"/>
            </a:pPr>
            <a:r>
              <a:rPr lang="en" dirty="0">
                <a:solidFill>
                  <a:schemeClr val="tx1"/>
                </a:solidFill>
                <a:latin typeface="+mn-lt"/>
                <a:ea typeface="Source Sans Pro"/>
                <a:cs typeface="Source Sans Pro"/>
                <a:sym typeface="Source Sans Pro"/>
              </a:rPr>
              <a:t>Inform &amp; review spatial data and maps</a:t>
            </a:r>
            <a:endParaRPr dirty="0">
              <a:solidFill>
                <a:schemeClr val="tx1"/>
              </a:solidFill>
              <a:latin typeface="+mn-lt"/>
              <a:ea typeface="Source Sans Pro"/>
              <a:cs typeface="Source Sans Pro"/>
              <a:sym typeface="Source Sans Pro"/>
            </a:endParaRPr>
          </a:p>
          <a:p>
            <a:pPr marL="457200" lvl="0" indent="-304800" algn="l" rtl="0">
              <a:spcBef>
                <a:spcPts val="0"/>
              </a:spcBef>
              <a:spcAft>
                <a:spcPts val="0"/>
              </a:spcAft>
              <a:buClr>
                <a:schemeClr val="dk2"/>
              </a:buClr>
              <a:buSzPts val="1200"/>
              <a:buFont typeface="Source Sans Pro"/>
              <a:buChar char="●"/>
            </a:pPr>
            <a:r>
              <a:rPr lang="en" dirty="0">
                <a:solidFill>
                  <a:schemeClr val="tx1"/>
                </a:solidFill>
                <a:latin typeface="+mn-lt"/>
                <a:ea typeface="Source Sans Pro"/>
                <a:cs typeface="Source Sans Pro"/>
                <a:sym typeface="Source Sans Pro"/>
              </a:rPr>
              <a:t>Inform &amp; review climate change information</a:t>
            </a:r>
            <a:endParaRPr dirty="0">
              <a:solidFill>
                <a:schemeClr val="tx1"/>
              </a:solidFill>
              <a:latin typeface="+mn-lt"/>
              <a:ea typeface="Source Sans Pro"/>
              <a:cs typeface="Source Sans Pro"/>
              <a:sym typeface="Source Sans Pro"/>
            </a:endParaRPr>
          </a:p>
          <a:p>
            <a:pPr marL="457200" lvl="0" indent="-304800" algn="l" rtl="0">
              <a:spcBef>
                <a:spcPts val="0"/>
              </a:spcBef>
              <a:spcAft>
                <a:spcPts val="0"/>
              </a:spcAft>
              <a:buSzPts val="1200"/>
              <a:buFont typeface="Source Sans Pro"/>
              <a:buChar char="●"/>
            </a:pPr>
            <a:r>
              <a:rPr lang="en" dirty="0">
                <a:solidFill>
                  <a:schemeClr val="tx1"/>
                </a:solidFill>
                <a:latin typeface="+mn-lt"/>
                <a:ea typeface="Source Sans Pro"/>
                <a:cs typeface="Source Sans Pro"/>
                <a:sym typeface="Source Sans Pro"/>
              </a:rPr>
              <a:t>Provide guidance on community outreach</a:t>
            </a:r>
            <a:endParaRPr dirty="0">
              <a:solidFill>
                <a:schemeClr val="tx1"/>
              </a:solidFill>
              <a:latin typeface="+mn-lt"/>
              <a:ea typeface="Source Sans Pro"/>
              <a:cs typeface="Source Sans Pro"/>
              <a:sym typeface="Source Sans Pro"/>
            </a:endParaRPr>
          </a:p>
          <a:p>
            <a:pPr marL="457200" lvl="0" indent="-304800" algn="l" rtl="0">
              <a:spcBef>
                <a:spcPts val="0"/>
              </a:spcBef>
              <a:spcAft>
                <a:spcPts val="0"/>
              </a:spcAft>
              <a:buSzPts val="1200"/>
              <a:buFont typeface="Source Sans Pro"/>
              <a:buChar char="●"/>
            </a:pPr>
            <a:r>
              <a:rPr lang="en" dirty="0">
                <a:solidFill>
                  <a:schemeClr val="tx1"/>
                </a:solidFill>
                <a:latin typeface="+mn-lt"/>
                <a:ea typeface="Source Sans Pro"/>
                <a:cs typeface="Source Sans Pro"/>
                <a:sym typeface="Source Sans Pro"/>
              </a:rPr>
              <a:t>Review &amp; provide feedback on Plan drafts &amp; maps</a:t>
            </a:r>
            <a:endParaRPr dirty="0">
              <a:solidFill>
                <a:schemeClr val="tx1"/>
              </a:solidFill>
              <a:latin typeface="+mn-lt"/>
              <a:ea typeface="Source Sans Pro"/>
              <a:cs typeface="Source Sans Pro"/>
              <a:sym typeface="Source Sans Pro"/>
            </a:endParaRPr>
          </a:p>
        </p:txBody>
      </p:sp>
    </p:spTree>
    <p:extLst>
      <p:ext uri="{BB962C8B-B14F-4D97-AF65-F5344CB8AC3E}">
        <p14:creationId xmlns:p14="http://schemas.microsoft.com/office/powerpoint/2010/main" val="606522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7"/>
          <p:cNvSpPr txBox="1">
            <a:spLocks noGrp="1"/>
          </p:cNvSpPr>
          <p:nvPr>
            <p:ph type="title"/>
          </p:nvPr>
        </p:nvSpPr>
        <p:spPr>
          <a:xfrm>
            <a:off x="852350" y="489900"/>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0B5394"/>
                </a:solidFill>
                <a:latin typeface="Lato"/>
                <a:ea typeface="Lato"/>
                <a:cs typeface="Lato"/>
                <a:sym typeface="Lato"/>
              </a:rPr>
              <a:t>Proposed Revisions 2023</a:t>
            </a:r>
            <a:endParaRPr sz="3000" b="1" dirty="0">
              <a:solidFill>
                <a:srgbClr val="0B5394"/>
              </a:solidFill>
              <a:latin typeface="Lato"/>
              <a:ea typeface="Lato"/>
              <a:cs typeface="Lato"/>
              <a:sym typeface="Lato"/>
            </a:endParaRPr>
          </a:p>
        </p:txBody>
      </p:sp>
      <p:graphicFrame>
        <p:nvGraphicFramePr>
          <p:cNvPr id="231" name="Google Shape;231;p37"/>
          <p:cNvGraphicFramePr/>
          <p:nvPr>
            <p:extLst>
              <p:ext uri="{D42A27DB-BD31-4B8C-83A1-F6EECF244321}">
                <p14:modId xmlns:p14="http://schemas.microsoft.com/office/powerpoint/2010/main" val="1916831337"/>
              </p:ext>
            </p:extLst>
          </p:nvPr>
        </p:nvGraphicFramePr>
        <p:xfrm>
          <a:off x="852350" y="1231650"/>
          <a:ext cx="7202050" cy="3572645"/>
        </p:xfrm>
        <a:graphic>
          <a:graphicData uri="http://schemas.openxmlformats.org/drawingml/2006/table">
            <a:tbl>
              <a:tblPr>
                <a:noFill/>
                <a:tableStyleId>{12309B02-3B82-40C3-8264-59767D8EB54C}</a:tableStyleId>
              </a:tblPr>
              <a:tblGrid>
                <a:gridCol w="2321525">
                  <a:extLst>
                    <a:ext uri="{9D8B030D-6E8A-4147-A177-3AD203B41FA5}">
                      <a16:colId xmlns:a16="http://schemas.microsoft.com/office/drawing/2014/main" val="20000"/>
                    </a:ext>
                  </a:extLst>
                </a:gridCol>
                <a:gridCol w="4880525">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r>
                        <a:rPr lang="en" sz="2000" b="1" dirty="0">
                          <a:latin typeface="+mn-lt"/>
                          <a:ea typeface="Corbel"/>
                          <a:cs typeface="Corbel"/>
                          <a:sym typeface="Corbel"/>
                        </a:rPr>
                        <a:t>YBEMP Updates</a:t>
                      </a:r>
                      <a:endParaRPr sz="2000" b="1" dirty="0">
                        <a:latin typeface="+mn-lt"/>
                        <a:ea typeface="Corbel"/>
                        <a:cs typeface="Corbel"/>
                        <a:sym typeface="Corbel"/>
                      </a:endParaRPr>
                    </a:p>
                  </a:txBody>
                  <a:tcPr marL="91425" marR="91425" marT="91425" marB="91425">
                    <a:solidFill>
                      <a:srgbClr val="A7E5F1"/>
                    </a:solidFill>
                  </a:tcPr>
                </a:tc>
                <a:tc>
                  <a:txBody>
                    <a:bodyPr/>
                    <a:lstStyle/>
                    <a:p>
                      <a:pPr marL="0" lvl="0" indent="0" algn="l" rtl="0">
                        <a:spcBef>
                          <a:spcPts val="0"/>
                        </a:spcBef>
                        <a:spcAft>
                          <a:spcPts val="0"/>
                        </a:spcAft>
                        <a:buNone/>
                      </a:pPr>
                      <a:endParaRPr sz="1400">
                        <a:latin typeface="+mn-lt"/>
                      </a:endParaRPr>
                    </a:p>
                  </a:txBody>
                  <a:tcPr marL="91425" marR="91425" marT="91425" marB="91425">
                    <a:solidFill>
                      <a:srgbClr val="A7E5F1"/>
                    </a:solidFill>
                  </a:tcPr>
                </a:tc>
                <a:extLst>
                  <a:ext uri="{0D108BD9-81ED-4DB2-BD59-A6C34878D82A}">
                    <a16:rowId xmlns:a16="http://schemas.microsoft.com/office/drawing/2014/main" val="10000"/>
                  </a:ext>
                </a:extLst>
              </a:tr>
              <a:tr h="450775">
                <a:tc>
                  <a:txBody>
                    <a:bodyPr/>
                    <a:lstStyle/>
                    <a:p>
                      <a:pPr marL="0" marR="400050" lvl="0" indent="0" algn="l" rtl="0">
                        <a:spcBef>
                          <a:spcPts val="300"/>
                        </a:spcBef>
                        <a:spcAft>
                          <a:spcPts val="300"/>
                        </a:spcAft>
                        <a:buClr>
                          <a:schemeClr val="dk1"/>
                        </a:buClr>
                        <a:buSzPts val="1100"/>
                        <a:buFont typeface="Arial"/>
                        <a:buNone/>
                      </a:pPr>
                      <a:r>
                        <a:rPr lang="en" sz="1400" b="1" dirty="0">
                          <a:latin typeface="+mn-lt"/>
                          <a:ea typeface="Corbel"/>
                          <a:cs typeface="Corbel"/>
                          <a:sym typeface="Corbel"/>
                        </a:rPr>
                        <a:t>Maps</a:t>
                      </a:r>
                      <a:endParaRPr sz="1400" b="1" dirty="0">
                        <a:latin typeface="+mn-lt"/>
                        <a:ea typeface="Corbel"/>
                        <a:cs typeface="Corbel"/>
                        <a:sym typeface="Corbel"/>
                      </a:endParaRPr>
                    </a:p>
                  </a:txBody>
                  <a:tcPr marL="91425" marR="91425" marT="91425" marB="91425">
                    <a:solidFill>
                      <a:srgbClr val="CFE2F3"/>
                    </a:solidFill>
                  </a:tcPr>
                </a:tc>
                <a:tc>
                  <a:txBody>
                    <a:bodyPr/>
                    <a:lstStyle/>
                    <a:p>
                      <a:pPr marL="0" marR="400050" lvl="0" indent="0" algn="l" rtl="0">
                        <a:spcBef>
                          <a:spcPts val="300"/>
                        </a:spcBef>
                        <a:spcAft>
                          <a:spcPts val="300"/>
                        </a:spcAft>
                        <a:buNone/>
                      </a:pPr>
                      <a:r>
                        <a:rPr lang="en" sz="1400">
                          <a:solidFill>
                            <a:schemeClr val="dk1"/>
                          </a:solidFill>
                          <a:latin typeface="+mn-lt"/>
                          <a:ea typeface="Corbel"/>
                          <a:cs typeface="Corbel"/>
                          <a:sym typeface="Corbel"/>
                        </a:rPr>
                        <a:t>Digital maps to replace hand-drawn maps</a:t>
                      </a:r>
                      <a:endParaRPr sz="1400">
                        <a:solidFill>
                          <a:schemeClr val="dk1"/>
                        </a:solidFill>
                        <a:latin typeface="+mn-lt"/>
                        <a:ea typeface="Corbel"/>
                        <a:cs typeface="Corbel"/>
                        <a:sym typeface="Corbel"/>
                      </a:endParaRPr>
                    </a:p>
                  </a:txBody>
                  <a:tcPr marL="91425" marR="91425" marT="91425" marB="91425"/>
                </a:tc>
                <a:extLst>
                  <a:ext uri="{0D108BD9-81ED-4DB2-BD59-A6C34878D82A}">
                    <a16:rowId xmlns:a16="http://schemas.microsoft.com/office/drawing/2014/main" val="10001"/>
                  </a:ext>
                </a:extLst>
              </a:tr>
              <a:tr h="396200">
                <a:tc>
                  <a:txBody>
                    <a:bodyPr/>
                    <a:lstStyle/>
                    <a:p>
                      <a:pPr marL="0" marR="400050" lvl="0" indent="0" algn="l" rtl="0">
                        <a:spcBef>
                          <a:spcPts val="0"/>
                        </a:spcBef>
                        <a:spcAft>
                          <a:spcPts val="300"/>
                        </a:spcAft>
                        <a:buNone/>
                      </a:pPr>
                      <a:r>
                        <a:rPr lang="en" sz="1400" b="1">
                          <a:latin typeface="+mn-lt"/>
                          <a:ea typeface="Corbel"/>
                          <a:cs typeface="Corbel"/>
                          <a:sym typeface="Corbel"/>
                        </a:rPr>
                        <a:t>Language</a:t>
                      </a:r>
                      <a:endParaRPr sz="1400" b="1">
                        <a:latin typeface="+mn-lt"/>
                        <a:ea typeface="Corbel"/>
                        <a:cs typeface="Corbel"/>
                        <a:sym typeface="Corbel"/>
                      </a:endParaRPr>
                    </a:p>
                  </a:txBody>
                  <a:tcPr marL="91425" marR="91425" marT="91425" marB="91425">
                    <a:solidFill>
                      <a:srgbClr val="CFE2F3"/>
                    </a:solidFill>
                  </a:tcPr>
                </a:tc>
                <a:tc>
                  <a:txBody>
                    <a:bodyPr/>
                    <a:lstStyle/>
                    <a:p>
                      <a:pPr marL="0" marR="400050" lvl="0" indent="0" algn="l" rtl="0">
                        <a:spcBef>
                          <a:spcPts val="0"/>
                        </a:spcBef>
                        <a:spcAft>
                          <a:spcPts val="300"/>
                        </a:spcAft>
                        <a:buNone/>
                      </a:pPr>
                      <a:r>
                        <a:rPr lang="en" sz="1400" dirty="0">
                          <a:solidFill>
                            <a:schemeClr val="dk1"/>
                          </a:solidFill>
                          <a:latin typeface="+mn-lt"/>
                          <a:ea typeface="Corbel"/>
                          <a:cs typeface="Corbel"/>
                          <a:sym typeface="Corbel"/>
                        </a:rPr>
                        <a:t>Remove outdated references</a:t>
                      </a:r>
                      <a:endParaRPr sz="1400" dirty="0">
                        <a:solidFill>
                          <a:schemeClr val="dk1"/>
                        </a:solidFill>
                        <a:latin typeface="+mn-lt"/>
                        <a:ea typeface="Corbel"/>
                        <a:cs typeface="Corbel"/>
                        <a:sym typeface="Corbel"/>
                      </a:endParaRPr>
                    </a:p>
                  </a:txBody>
                  <a:tcPr marL="91425" marR="91425" marT="91425" marB="91425"/>
                </a:tc>
                <a:extLst>
                  <a:ext uri="{0D108BD9-81ED-4DB2-BD59-A6C34878D82A}">
                    <a16:rowId xmlns:a16="http://schemas.microsoft.com/office/drawing/2014/main" val="10002"/>
                  </a:ext>
                </a:extLst>
              </a:tr>
              <a:tr h="609575">
                <a:tc>
                  <a:txBody>
                    <a:bodyPr/>
                    <a:lstStyle/>
                    <a:p>
                      <a:pPr marL="0" marR="400050" lvl="0" indent="0" algn="l" rtl="0">
                        <a:spcBef>
                          <a:spcPts val="0"/>
                        </a:spcBef>
                        <a:spcAft>
                          <a:spcPts val="0"/>
                        </a:spcAft>
                        <a:buNone/>
                      </a:pPr>
                      <a:r>
                        <a:rPr lang="en" sz="1400" b="1">
                          <a:latin typeface="+mn-lt"/>
                          <a:ea typeface="Corbel"/>
                          <a:cs typeface="Corbel"/>
                          <a:sym typeface="Corbel"/>
                        </a:rPr>
                        <a:t>Implementation Approach</a:t>
                      </a:r>
                      <a:endParaRPr sz="1400" b="1">
                        <a:latin typeface="+mn-lt"/>
                        <a:ea typeface="Corbel"/>
                        <a:cs typeface="Corbel"/>
                        <a:sym typeface="Corbel"/>
                      </a:endParaRPr>
                    </a:p>
                  </a:txBody>
                  <a:tcPr marL="91425" marR="91425" marT="91425" marB="91425">
                    <a:solidFill>
                      <a:srgbClr val="CFE2F3"/>
                    </a:solidFill>
                  </a:tcPr>
                </a:tc>
                <a:tc>
                  <a:txBody>
                    <a:bodyPr/>
                    <a:lstStyle/>
                    <a:p>
                      <a:pPr marL="0" marR="400050" lvl="0" indent="0" algn="l" rtl="0">
                        <a:spcBef>
                          <a:spcPts val="0"/>
                        </a:spcBef>
                        <a:spcAft>
                          <a:spcPts val="0"/>
                        </a:spcAft>
                        <a:buNone/>
                      </a:pPr>
                      <a:r>
                        <a:rPr lang="en" sz="1400">
                          <a:solidFill>
                            <a:schemeClr val="dk1"/>
                          </a:solidFill>
                          <a:latin typeface="+mn-lt"/>
                          <a:ea typeface="Corbel"/>
                          <a:cs typeface="Corbel"/>
                          <a:sym typeface="Corbel"/>
                        </a:rPr>
                        <a:t>Estuary Zoning Districts to replace Permitted Use Matrix</a:t>
                      </a:r>
                      <a:endParaRPr sz="1400">
                        <a:solidFill>
                          <a:schemeClr val="dk1"/>
                        </a:solidFill>
                        <a:latin typeface="+mn-lt"/>
                        <a:ea typeface="Corbel"/>
                        <a:cs typeface="Corbel"/>
                        <a:sym typeface="Corbel"/>
                      </a:endParaRPr>
                    </a:p>
                  </a:txBody>
                  <a:tcPr marL="91425" marR="91425" marT="91425" marB="91425"/>
                </a:tc>
                <a:extLst>
                  <a:ext uri="{0D108BD9-81ED-4DB2-BD59-A6C34878D82A}">
                    <a16:rowId xmlns:a16="http://schemas.microsoft.com/office/drawing/2014/main" val="10003"/>
                  </a:ext>
                </a:extLst>
              </a:tr>
              <a:tr h="622650">
                <a:tc>
                  <a:txBody>
                    <a:bodyPr/>
                    <a:lstStyle/>
                    <a:p>
                      <a:pPr marL="0" marR="400050" lvl="0" indent="0" algn="l" rtl="0">
                        <a:spcBef>
                          <a:spcPts val="300"/>
                        </a:spcBef>
                        <a:spcAft>
                          <a:spcPts val="0"/>
                        </a:spcAft>
                        <a:buNone/>
                      </a:pPr>
                      <a:r>
                        <a:rPr lang="en" sz="1400" b="1">
                          <a:solidFill>
                            <a:schemeClr val="dk1"/>
                          </a:solidFill>
                          <a:latin typeface="+mn-lt"/>
                          <a:ea typeface="Corbel"/>
                          <a:cs typeface="Corbel"/>
                          <a:sym typeface="Corbel"/>
                        </a:rPr>
                        <a:t>Update Certain Management Units</a:t>
                      </a:r>
                      <a:endParaRPr sz="1400" b="1">
                        <a:latin typeface="+mn-lt"/>
                        <a:ea typeface="Corbel"/>
                        <a:cs typeface="Corbel"/>
                        <a:sym typeface="Corbel"/>
                      </a:endParaRPr>
                    </a:p>
                  </a:txBody>
                  <a:tcPr marL="91425" marR="91425" marT="91425" marB="91425">
                    <a:solidFill>
                      <a:srgbClr val="CFE2F3"/>
                    </a:solidFill>
                  </a:tcPr>
                </a:tc>
                <a:tc>
                  <a:txBody>
                    <a:bodyPr/>
                    <a:lstStyle/>
                    <a:p>
                      <a:pPr marL="0" marR="400050" lvl="0" indent="0" algn="l" rtl="0">
                        <a:spcBef>
                          <a:spcPts val="300"/>
                        </a:spcBef>
                        <a:spcAft>
                          <a:spcPts val="0"/>
                        </a:spcAft>
                        <a:buNone/>
                      </a:pPr>
                      <a:r>
                        <a:rPr lang="en" sz="1400">
                          <a:solidFill>
                            <a:schemeClr val="dk1"/>
                          </a:solidFill>
                          <a:latin typeface="+mn-lt"/>
                          <a:ea typeface="Corbel"/>
                          <a:cs typeface="Corbel"/>
                          <a:sym typeface="Corbel"/>
                        </a:rPr>
                        <a:t>Splitting units, shifting boundaries, and reclassifying units to better reflect areas for protection and development</a:t>
                      </a:r>
                      <a:endParaRPr sz="1400">
                        <a:latin typeface="+mn-lt"/>
                      </a:endParaRPr>
                    </a:p>
                  </a:txBody>
                  <a:tcPr marL="91425" marR="91425" marT="91425" marB="91425"/>
                </a:tc>
                <a:extLst>
                  <a:ext uri="{0D108BD9-81ED-4DB2-BD59-A6C34878D82A}">
                    <a16:rowId xmlns:a16="http://schemas.microsoft.com/office/drawing/2014/main" val="10004"/>
                  </a:ext>
                </a:extLst>
              </a:tr>
              <a:tr h="396200">
                <a:tc>
                  <a:txBody>
                    <a:bodyPr/>
                    <a:lstStyle/>
                    <a:p>
                      <a:pPr marL="0" marR="400050" lvl="0" indent="0" algn="l" rtl="0">
                        <a:spcBef>
                          <a:spcPts val="300"/>
                        </a:spcBef>
                        <a:spcAft>
                          <a:spcPts val="0"/>
                        </a:spcAft>
                        <a:buClr>
                          <a:schemeClr val="dk1"/>
                        </a:buClr>
                        <a:buSzPts val="1100"/>
                        <a:buFont typeface="Arial"/>
                        <a:buNone/>
                      </a:pPr>
                      <a:r>
                        <a:rPr lang="en" sz="1400" b="1" dirty="0">
                          <a:solidFill>
                            <a:schemeClr val="dk1"/>
                          </a:solidFill>
                          <a:latin typeface="+mn-lt"/>
                          <a:ea typeface="Corbel"/>
                          <a:cs typeface="Corbel"/>
                          <a:sym typeface="Corbel"/>
                        </a:rPr>
                        <a:t>Climate Change</a:t>
                      </a:r>
                      <a:endParaRPr sz="1400" b="1" dirty="0">
                        <a:latin typeface="+mn-lt"/>
                        <a:ea typeface="Corbel"/>
                        <a:cs typeface="Corbel"/>
                        <a:sym typeface="Corbel"/>
                      </a:endParaRPr>
                    </a:p>
                  </a:txBody>
                  <a:tcPr marL="91425" marR="91425" marT="91425" marB="91425">
                    <a:solidFill>
                      <a:srgbClr val="CFE2F3"/>
                    </a:solidFill>
                  </a:tcPr>
                </a:tc>
                <a:tc>
                  <a:txBody>
                    <a:bodyPr/>
                    <a:lstStyle/>
                    <a:p>
                      <a:pPr marL="0" marR="400050" lvl="0" indent="0" algn="l" rtl="0">
                        <a:spcBef>
                          <a:spcPts val="300"/>
                        </a:spcBef>
                        <a:spcAft>
                          <a:spcPts val="0"/>
                        </a:spcAft>
                        <a:buClr>
                          <a:schemeClr val="dk1"/>
                        </a:buClr>
                        <a:buSzPts val="1100"/>
                        <a:buFont typeface="Arial"/>
                        <a:buNone/>
                      </a:pPr>
                      <a:r>
                        <a:rPr lang="en" sz="1400" dirty="0">
                          <a:solidFill>
                            <a:schemeClr val="dk1"/>
                          </a:solidFill>
                          <a:latin typeface="+mn-lt"/>
                          <a:ea typeface="Corbel"/>
                          <a:cs typeface="Corbel"/>
                          <a:sym typeface="Corbel"/>
                        </a:rPr>
                        <a:t>Consider and incorporate local climate vulnerabilities</a:t>
                      </a:r>
                      <a:endParaRPr sz="1400" dirty="0">
                        <a:latin typeface="+mn-lt"/>
                      </a:endParaRPr>
                    </a:p>
                  </a:txBody>
                  <a:tcPr marL="91425" marR="91425" marT="91425" marB="91425"/>
                </a:tc>
                <a:extLst>
                  <a:ext uri="{0D108BD9-81ED-4DB2-BD59-A6C34878D82A}">
                    <a16:rowId xmlns:a16="http://schemas.microsoft.com/office/drawing/2014/main" val="10005"/>
                  </a:ext>
                </a:extLst>
              </a:tr>
              <a:tr h="609575">
                <a:tc>
                  <a:txBody>
                    <a:bodyPr/>
                    <a:lstStyle/>
                    <a:p>
                      <a:pPr marL="0" marR="400050" lvl="0" indent="0" algn="l" rtl="0">
                        <a:spcBef>
                          <a:spcPts val="0"/>
                        </a:spcBef>
                        <a:spcAft>
                          <a:spcPts val="0"/>
                        </a:spcAft>
                        <a:buClr>
                          <a:schemeClr val="dk1"/>
                        </a:buClr>
                        <a:buSzPts val="1100"/>
                        <a:buFont typeface="Arial"/>
                        <a:buNone/>
                      </a:pPr>
                      <a:r>
                        <a:rPr lang="en" sz="1400" b="1">
                          <a:latin typeface="+mn-lt"/>
                          <a:ea typeface="Corbel"/>
                          <a:cs typeface="Corbel"/>
                          <a:sym typeface="Corbel"/>
                        </a:rPr>
                        <a:t>Adaptive Management</a:t>
                      </a:r>
                      <a:endParaRPr sz="1400" b="1">
                        <a:latin typeface="+mn-lt"/>
                        <a:ea typeface="Corbel"/>
                        <a:cs typeface="Corbel"/>
                        <a:sym typeface="Corbel"/>
                      </a:endParaRPr>
                    </a:p>
                  </a:txBody>
                  <a:tcPr marL="91425" marR="91425" marT="91425" marB="91425">
                    <a:solidFill>
                      <a:srgbClr val="CFE2F3"/>
                    </a:solidFill>
                  </a:tcPr>
                </a:tc>
                <a:tc>
                  <a:txBody>
                    <a:bodyPr/>
                    <a:lstStyle/>
                    <a:p>
                      <a:pPr marL="0" marR="400050" lvl="0" indent="0" algn="l" rtl="0">
                        <a:spcBef>
                          <a:spcPts val="0"/>
                        </a:spcBef>
                        <a:spcAft>
                          <a:spcPts val="0"/>
                        </a:spcAft>
                        <a:buClr>
                          <a:schemeClr val="dk1"/>
                        </a:buClr>
                        <a:buSzPts val="1100"/>
                        <a:buFont typeface="Arial"/>
                        <a:buNone/>
                      </a:pPr>
                      <a:r>
                        <a:rPr lang="en" sz="1400" dirty="0">
                          <a:solidFill>
                            <a:schemeClr val="dk1"/>
                          </a:solidFill>
                          <a:latin typeface="+mn-lt"/>
                          <a:ea typeface="Corbel"/>
                          <a:cs typeface="Corbel"/>
                          <a:sym typeface="Corbel"/>
                        </a:rPr>
                        <a:t>Support future Plan updates when conditions change</a:t>
                      </a:r>
                      <a:endParaRPr sz="1400" dirty="0">
                        <a:latin typeface="+mn-lt"/>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AF669-C398-7379-C284-39B4E8163D04}"/>
              </a:ext>
            </a:extLst>
          </p:cNvPr>
          <p:cNvSpPr>
            <a:spLocks noGrp="1"/>
          </p:cNvSpPr>
          <p:nvPr>
            <p:ph type="title"/>
          </p:nvPr>
        </p:nvSpPr>
        <p:spPr/>
        <p:txBody>
          <a:bodyPr>
            <a:normAutofit fontScale="90000"/>
          </a:bodyPr>
          <a:lstStyle/>
          <a:p>
            <a:r>
              <a:rPr lang="en-US" dirty="0"/>
              <a:t>Full Plan Table of Contents</a:t>
            </a:r>
          </a:p>
        </p:txBody>
      </p:sp>
      <p:sp>
        <p:nvSpPr>
          <p:cNvPr id="3" name="Text Placeholder 2">
            <a:extLst>
              <a:ext uri="{FF2B5EF4-FFF2-40B4-BE49-F238E27FC236}">
                <a16:creationId xmlns:a16="http://schemas.microsoft.com/office/drawing/2014/main" id="{FF465048-6F19-544A-91CA-E9DF60E1A6AF}"/>
              </a:ext>
            </a:extLst>
          </p:cNvPr>
          <p:cNvSpPr>
            <a:spLocks noGrp="1"/>
          </p:cNvSpPr>
          <p:nvPr>
            <p:ph type="body" idx="1"/>
          </p:nvPr>
        </p:nvSpPr>
        <p:spPr/>
        <p:txBody>
          <a:bodyPr numCol="2"/>
          <a:lstStyle/>
          <a:p>
            <a:r>
              <a:rPr lang="en-US" dirty="0"/>
              <a:t>I: Introduction</a:t>
            </a:r>
          </a:p>
          <a:p>
            <a:r>
              <a:rPr lang="en-US" dirty="0"/>
              <a:t>II: Overall Management Policies</a:t>
            </a:r>
          </a:p>
          <a:p>
            <a:r>
              <a:rPr lang="en-US" dirty="0"/>
              <a:t>III: Sub-Area Policies</a:t>
            </a:r>
          </a:p>
          <a:p>
            <a:r>
              <a:rPr lang="en-US" dirty="0"/>
              <a:t>IV: Classification System</a:t>
            </a:r>
          </a:p>
          <a:p>
            <a:r>
              <a:rPr lang="en-US" dirty="0">
                <a:solidFill>
                  <a:srgbClr val="C00000"/>
                </a:solidFill>
              </a:rPr>
              <a:t>V: Estuarine Use Standards</a:t>
            </a:r>
          </a:p>
          <a:p>
            <a:r>
              <a:rPr lang="en-US" dirty="0"/>
              <a:t>VI: Management Units</a:t>
            </a:r>
          </a:p>
          <a:p>
            <a:r>
              <a:rPr lang="en-US" dirty="0"/>
              <a:t>VII: Mitigation &amp; Restoration</a:t>
            </a:r>
          </a:p>
          <a:p>
            <a:r>
              <a:rPr lang="en-US" strike="sngStrike" dirty="0"/>
              <a:t>VIII: Log Storage</a:t>
            </a:r>
          </a:p>
          <a:p>
            <a:r>
              <a:rPr lang="en-US" dirty="0">
                <a:solidFill>
                  <a:srgbClr val="C00000"/>
                </a:solidFill>
              </a:rPr>
              <a:t>IX: Future Development Sites</a:t>
            </a:r>
          </a:p>
          <a:p>
            <a:r>
              <a:rPr lang="en-US" dirty="0"/>
              <a:t>X: Plan Implementation</a:t>
            </a:r>
          </a:p>
          <a:p>
            <a:r>
              <a:rPr lang="en-US" dirty="0">
                <a:solidFill>
                  <a:schemeClr val="accent1"/>
                </a:solidFill>
              </a:rPr>
              <a:t>XI: Plan Updates</a:t>
            </a:r>
          </a:p>
          <a:p>
            <a:r>
              <a:rPr lang="en-US" dirty="0"/>
              <a:t>Appendix A: Definitions</a:t>
            </a:r>
          </a:p>
          <a:p>
            <a:r>
              <a:rPr lang="en-US" dirty="0">
                <a:solidFill>
                  <a:srgbClr val="C00000"/>
                </a:solidFill>
              </a:rPr>
              <a:t>Appendix C: Goal Exceptions</a:t>
            </a:r>
          </a:p>
          <a:p>
            <a:r>
              <a:rPr lang="en-US" dirty="0">
                <a:solidFill>
                  <a:schemeClr val="accent1"/>
                </a:solidFill>
              </a:rPr>
              <a:t>Appendix D: Climate Vulnerabilities</a:t>
            </a:r>
          </a:p>
          <a:p>
            <a:r>
              <a:rPr lang="en-US" dirty="0">
                <a:solidFill>
                  <a:schemeClr val="accent1"/>
                </a:solidFill>
              </a:rPr>
              <a:t>Estuary Zoning District: Natural</a:t>
            </a:r>
          </a:p>
          <a:p>
            <a:r>
              <a:rPr lang="en-US" dirty="0">
                <a:solidFill>
                  <a:schemeClr val="accent1"/>
                </a:solidFill>
              </a:rPr>
              <a:t>Estuary Zoning District: Conservation</a:t>
            </a:r>
          </a:p>
          <a:p>
            <a:r>
              <a:rPr lang="en-US" dirty="0">
                <a:solidFill>
                  <a:schemeClr val="accent1"/>
                </a:solidFill>
              </a:rPr>
              <a:t>Estuary Zoning District: Development</a:t>
            </a:r>
          </a:p>
          <a:p>
            <a:endParaRPr lang="en-US" dirty="0"/>
          </a:p>
        </p:txBody>
      </p:sp>
    </p:spTree>
    <p:extLst>
      <p:ext uri="{BB962C8B-B14F-4D97-AF65-F5344CB8AC3E}">
        <p14:creationId xmlns:p14="http://schemas.microsoft.com/office/powerpoint/2010/main" val="3673385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3645E8C-C654-1253-4FAE-B050E0C63761}"/>
              </a:ext>
            </a:extLst>
          </p:cNvPr>
          <p:cNvPicPr>
            <a:picLocks noChangeAspect="1"/>
          </p:cNvPicPr>
          <p:nvPr/>
        </p:nvPicPr>
        <p:blipFill>
          <a:blip r:embed="rId2"/>
          <a:stretch>
            <a:fillRect/>
          </a:stretch>
        </p:blipFill>
        <p:spPr>
          <a:xfrm>
            <a:off x="2806720" y="4070"/>
            <a:ext cx="3530561" cy="5135361"/>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9440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51435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51435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A7070F-D31D-2D08-8E5B-58FBCEF195C0}"/>
              </a:ext>
            </a:extLst>
          </p:cNvPr>
          <p:cNvSpPr>
            <a:spLocks noGrp="1"/>
          </p:cNvSpPr>
          <p:nvPr>
            <p:ph type="title"/>
          </p:nvPr>
        </p:nvSpPr>
        <p:spPr>
          <a:xfrm>
            <a:off x="466344" y="870966"/>
            <a:ext cx="2702052" cy="3394710"/>
          </a:xfrm>
        </p:spPr>
        <p:txBody>
          <a:bodyPr vert="horz" lIns="91440" tIns="45720" rIns="91440" bIns="45720" rtlCol="0" anchor="ctr">
            <a:normAutofit/>
          </a:bodyPr>
          <a:lstStyle/>
          <a:p>
            <a:pPr defTabSz="914400">
              <a:spcBef>
                <a:spcPct val="0"/>
              </a:spcBef>
            </a:pPr>
            <a:r>
              <a:rPr lang="en-US" sz="3000" kern="1200">
                <a:solidFill>
                  <a:schemeClr val="tx1"/>
                </a:solidFill>
                <a:latin typeface="+mj-lt"/>
                <a:ea typeface="+mj-ea"/>
                <a:cs typeface="+mj-cs"/>
              </a:rPr>
              <a:t>Impact Assessment</a:t>
            </a:r>
          </a:p>
        </p:txBody>
      </p:sp>
      <p:sp>
        <p:nvSpPr>
          <p:cNvPr id="18"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26536"/>
            <a:ext cx="96012" cy="4904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5A626133-CA5F-70C7-F032-F32A9BF2C601}"/>
              </a:ext>
            </a:extLst>
          </p:cNvPr>
          <p:cNvSpPr>
            <a:spLocks noGrp="1"/>
          </p:cNvSpPr>
          <p:nvPr>
            <p:ph type="body" idx="1"/>
          </p:nvPr>
        </p:nvSpPr>
        <p:spPr>
          <a:xfrm>
            <a:off x="3538729" y="304801"/>
            <a:ext cx="5467620" cy="4611328"/>
          </a:xfrm>
        </p:spPr>
        <p:txBody>
          <a:bodyPr vert="horz" lIns="91440" tIns="45720" rIns="91440" bIns="45720" rtlCol="0" anchor="ctr">
            <a:normAutofit/>
          </a:bodyPr>
          <a:lstStyle/>
          <a:p>
            <a:pPr marL="114300" indent="-228600" defTabSz="914400">
              <a:spcAft>
                <a:spcPts val="600"/>
              </a:spcAft>
              <a:buFont typeface="Arial" panose="020B0604020202020204" pitchFamily="34" charset="0"/>
              <a:buChar char="•"/>
            </a:pPr>
            <a:r>
              <a:rPr lang="en-US" sz="1200" dirty="0">
                <a:latin typeface="+mn-lt"/>
              </a:rPr>
              <a:t>Shall include information on:</a:t>
            </a:r>
          </a:p>
          <a:p>
            <a:pPr marL="571500" indent="-228600" defTabSz="914400">
              <a:spcAft>
                <a:spcPts val="600"/>
              </a:spcAft>
              <a:buFont typeface="Arial" panose="020B0604020202020204" pitchFamily="34" charset="0"/>
              <a:buChar char="•"/>
            </a:pPr>
            <a:r>
              <a:rPr lang="en-US" sz="1200" dirty="0">
                <a:latin typeface="+mn-lt"/>
              </a:rPr>
              <a:t>The type and extent of alterations expected;</a:t>
            </a:r>
          </a:p>
          <a:p>
            <a:pPr marL="571500" indent="-228600" defTabSz="914400">
              <a:spcAft>
                <a:spcPts val="600"/>
              </a:spcAft>
              <a:buFont typeface="Arial" panose="020B0604020202020204" pitchFamily="34" charset="0"/>
              <a:buChar char="•"/>
            </a:pPr>
            <a:r>
              <a:rPr lang="en-US" sz="1200" dirty="0">
                <a:latin typeface="+mn-lt"/>
              </a:rPr>
              <a:t>The type of resource(s) affected;</a:t>
            </a:r>
          </a:p>
          <a:p>
            <a:pPr marL="571500" indent="-228600" defTabSz="914400">
              <a:spcAft>
                <a:spcPts val="600"/>
              </a:spcAft>
              <a:buFont typeface="Arial" panose="020B0604020202020204" pitchFamily="34" charset="0"/>
              <a:buChar char="•"/>
            </a:pPr>
            <a:r>
              <a:rPr lang="en-US" sz="1200" dirty="0">
                <a:latin typeface="+mn-lt"/>
              </a:rPr>
              <a:t>The expected extent of impacts of the proposed alteration on water quality and other physical characteristics of the estuary, living resources, recreation and aesthetic use, navigation and other existing and potential uses of the estuary; and</a:t>
            </a:r>
          </a:p>
          <a:p>
            <a:pPr marL="571500" indent="-228600" defTabSz="914400">
              <a:spcAft>
                <a:spcPts val="600"/>
              </a:spcAft>
              <a:buFont typeface="Arial" panose="020B0604020202020204" pitchFamily="34" charset="0"/>
              <a:buChar char="•"/>
            </a:pPr>
            <a:r>
              <a:rPr lang="en-US" sz="1200" dirty="0">
                <a:highlight>
                  <a:srgbClr val="FFFF00"/>
                </a:highlight>
                <a:latin typeface="+mn-lt"/>
              </a:rPr>
              <a:t>The expected extent of impacts of the proposed alteration should reference relevant Climate Vulnerabilities as described in applicable sub-area(s) and management unit (applicants are encouraged to document the use of any applicable data and maps included in the inventory such as sea level rise and landward migration zones) when considering future: </a:t>
            </a:r>
          </a:p>
          <a:p>
            <a:pPr marL="1028700" lvl="1" indent="-228600" defTabSz="914400">
              <a:spcAft>
                <a:spcPts val="600"/>
              </a:spcAft>
              <a:buFont typeface="Arial" panose="020B0604020202020204" pitchFamily="34" charset="0"/>
              <a:buChar char="•"/>
            </a:pPr>
            <a:r>
              <a:rPr lang="en-US" sz="1200" dirty="0">
                <a:highlight>
                  <a:srgbClr val="FFFF00"/>
                </a:highlight>
              </a:rPr>
              <a:t>continued use of the proposed alteration given projected climate change impacts,</a:t>
            </a:r>
          </a:p>
          <a:p>
            <a:pPr marL="1028700" lvl="1" indent="-228600" defTabSz="914400">
              <a:spcAft>
                <a:spcPts val="600"/>
              </a:spcAft>
              <a:buFont typeface="Arial" panose="020B0604020202020204" pitchFamily="34" charset="0"/>
              <a:buChar char="•"/>
            </a:pPr>
            <a:r>
              <a:rPr lang="en-US" sz="1200" dirty="0">
                <a:highlight>
                  <a:srgbClr val="FFFF00"/>
                </a:highlight>
              </a:rPr>
              <a:t>water quality and other physical characteristics of the estuary, </a:t>
            </a:r>
          </a:p>
          <a:p>
            <a:pPr marL="1028700" lvl="1" indent="-228600" defTabSz="914400">
              <a:spcAft>
                <a:spcPts val="600"/>
              </a:spcAft>
              <a:buFont typeface="Arial" panose="020B0604020202020204" pitchFamily="34" charset="0"/>
              <a:buChar char="•"/>
            </a:pPr>
            <a:r>
              <a:rPr lang="en-US" sz="1200" dirty="0">
                <a:highlight>
                  <a:srgbClr val="FFFF00"/>
                </a:highlight>
              </a:rPr>
              <a:t>living resources, </a:t>
            </a:r>
          </a:p>
          <a:p>
            <a:pPr marL="1028700" lvl="1" indent="-228600" defTabSz="914400">
              <a:spcAft>
                <a:spcPts val="600"/>
              </a:spcAft>
              <a:buFont typeface="Arial" panose="020B0604020202020204" pitchFamily="34" charset="0"/>
              <a:buChar char="•"/>
            </a:pPr>
            <a:r>
              <a:rPr lang="en-US" sz="1200" dirty="0">
                <a:highlight>
                  <a:srgbClr val="FFFF00"/>
                </a:highlight>
              </a:rPr>
              <a:t>recreation and aesthetic use, </a:t>
            </a:r>
          </a:p>
          <a:p>
            <a:pPr marL="1028700" lvl="1" indent="-228600" defTabSz="914400">
              <a:spcAft>
                <a:spcPts val="600"/>
              </a:spcAft>
              <a:buFont typeface="Arial" panose="020B0604020202020204" pitchFamily="34" charset="0"/>
              <a:buChar char="•"/>
            </a:pPr>
            <a:r>
              <a:rPr lang="en-US" sz="1200" dirty="0">
                <a:highlight>
                  <a:srgbClr val="FFFF00"/>
                </a:highlight>
              </a:rPr>
              <a:t>navigation, and </a:t>
            </a:r>
          </a:p>
          <a:p>
            <a:pPr marL="1028700" lvl="1" indent="-228600" defTabSz="914400">
              <a:spcAft>
                <a:spcPts val="600"/>
              </a:spcAft>
              <a:buFont typeface="Arial" panose="020B0604020202020204" pitchFamily="34" charset="0"/>
              <a:buChar char="•"/>
            </a:pPr>
            <a:r>
              <a:rPr lang="en-US" sz="1200" dirty="0">
                <a:highlight>
                  <a:srgbClr val="FFFF00"/>
                </a:highlight>
              </a:rPr>
              <a:t>other existing and potential uses of the estuary;</a:t>
            </a:r>
          </a:p>
          <a:p>
            <a:pPr marL="571500" indent="-228600" defTabSz="914400">
              <a:spcAft>
                <a:spcPts val="600"/>
              </a:spcAft>
              <a:buFont typeface="Arial" panose="020B0604020202020204" pitchFamily="34" charset="0"/>
              <a:buChar char="•"/>
            </a:pPr>
            <a:r>
              <a:rPr lang="en-US" sz="1200" dirty="0">
                <a:latin typeface="+mn-lt"/>
              </a:rPr>
              <a:t>The methods which could be employed to avoid or minimize adverse impacts.</a:t>
            </a:r>
          </a:p>
        </p:txBody>
      </p:sp>
    </p:spTree>
    <p:extLst>
      <p:ext uri="{BB962C8B-B14F-4D97-AF65-F5344CB8AC3E}">
        <p14:creationId xmlns:p14="http://schemas.microsoft.com/office/powerpoint/2010/main" val="1638925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Map&#10;&#10;Description automatically generated">
            <a:extLst>
              <a:ext uri="{FF2B5EF4-FFF2-40B4-BE49-F238E27FC236}">
                <a16:creationId xmlns:a16="http://schemas.microsoft.com/office/drawing/2014/main" id="{838A04D2-4010-4629-98BA-560BAFDCFA1A}"/>
              </a:ext>
            </a:extLst>
          </p:cNvPr>
          <p:cNvPicPr>
            <a:picLocks noChangeAspect="1"/>
          </p:cNvPicPr>
          <p:nvPr/>
        </p:nvPicPr>
        <p:blipFill rotWithShape="1">
          <a:blip r:embed="rId3"/>
          <a:srcRect b="7042"/>
          <a:stretch/>
        </p:blipFill>
        <p:spPr>
          <a:xfrm>
            <a:off x="20" y="961"/>
            <a:ext cx="9143980" cy="5142539"/>
          </a:xfrm>
          <a:prstGeom prst="rect">
            <a:avLst/>
          </a:prstGeom>
        </p:spPr>
      </p:pic>
    </p:spTree>
    <p:extLst>
      <p:ext uri="{BB962C8B-B14F-4D97-AF65-F5344CB8AC3E}">
        <p14:creationId xmlns:p14="http://schemas.microsoft.com/office/powerpoint/2010/main" val="1914383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28A3537C-8D50-8C5E-2D8F-3A807E4035B7}"/>
              </a:ext>
            </a:extLst>
          </p:cNvPr>
          <p:cNvPicPr>
            <a:picLocks noChangeAspect="1"/>
          </p:cNvPicPr>
          <p:nvPr/>
        </p:nvPicPr>
        <p:blipFill rotWithShape="1">
          <a:blip r:embed="rId3"/>
          <a:srcRect l="3913" t="8082" b="9213"/>
          <a:stretch/>
        </p:blipFill>
        <p:spPr>
          <a:xfrm>
            <a:off x="0" y="-207847"/>
            <a:ext cx="9142857" cy="5351347"/>
          </a:xfrm>
          <a:prstGeom prst="rect">
            <a:avLst/>
          </a:prstGeom>
        </p:spPr>
      </p:pic>
      <p:sp>
        <p:nvSpPr>
          <p:cNvPr id="8" name="Oval 7">
            <a:extLst>
              <a:ext uri="{FF2B5EF4-FFF2-40B4-BE49-F238E27FC236}">
                <a16:creationId xmlns:a16="http://schemas.microsoft.com/office/drawing/2014/main" id="{5A9F0FBB-840A-6ABC-A9A5-A931A2CF6B26}"/>
              </a:ext>
            </a:extLst>
          </p:cNvPr>
          <p:cNvSpPr/>
          <p:nvPr/>
        </p:nvSpPr>
        <p:spPr>
          <a:xfrm>
            <a:off x="3042138" y="580292"/>
            <a:ext cx="633047" cy="474785"/>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30F066-557F-6736-25FF-DAC32E03714F}"/>
              </a:ext>
            </a:extLst>
          </p:cNvPr>
          <p:cNvSpPr/>
          <p:nvPr/>
        </p:nvSpPr>
        <p:spPr>
          <a:xfrm>
            <a:off x="4615391" y="378069"/>
            <a:ext cx="633047" cy="474785"/>
          </a:xfrm>
          <a:prstGeom prst="ellipse">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F08A5A6-F528-1A10-16F2-C46AE8761D39}"/>
              </a:ext>
            </a:extLst>
          </p:cNvPr>
          <p:cNvSpPr/>
          <p:nvPr/>
        </p:nvSpPr>
        <p:spPr>
          <a:xfrm>
            <a:off x="5230284" y="615461"/>
            <a:ext cx="633047" cy="474785"/>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554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2"/>
          <p:cNvSpPr txBox="1">
            <a:spLocks noGrp="1"/>
          </p:cNvSpPr>
          <p:nvPr>
            <p:ph type="title"/>
          </p:nvPr>
        </p:nvSpPr>
        <p:spPr>
          <a:xfrm>
            <a:off x="2355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Lato"/>
                <a:ea typeface="Lato"/>
                <a:cs typeface="Lato"/>
                <a:sym typeface="Lato"/>
              </a:rPr>
              <a:t>Timeline </a:t>
            </a:r>
            <a:endParaRPr dirty="0">
              <a:latin typeface="Lato"/>
              <a:ea typeface="Lato"/>
              <a:cs typeface="Lato"/>
              <a:sym typeface="Lato"/>
            </a:endParaRPr>
          </a:p>
        </p:txBody>
      </p:sp>
      <p:cxnSp>
        <p:nvCxnSpPr>
          <p:cNvPr id="158" name="Google Shape;158;p32"/>
          <p:cNvCxnSpPr/>
          <p:nvPr/>
        </p:nvCxnSpPr>
        <p:spPr>
          <a:xfrm>
            <a:off x="267675" y="2790116"/>
            <a:ext cx="8336100" cy="0"/>
          </a:xfrm>
          <a:prstGeom prst="straightConnector1">
            <a:avLst/>
          </a:prstGeom>
          <a:noFill/>
          <a:ln w="19050" cap="flat" cmpd="sng">
            <a:solidFill>
              <a:schemeClr val="dk1"/>
            </a:solidFill>
            <a:prstDash val="dot"/>
            <a:round/>
            <a:headEnd type="none" w="sm" len="sm"/>
            <a:tailEnd type="none" w="sm" len="sm"/>
          </a:ln>
        </p:spPr>
      </p:cxnSp>
      <p:grpSp>
        <p:nvGrpSpPr>
          <p:cNvPr id="159" name="Google Shape;159;p32"/>
          <p:cNvGrpSpPr/>
          <p:nvPr/>
        </p:nvGrpSpPr>
        <p:grpSpPr>
          <a:xfrm>
            <a:off x="191475" y="1581271"/>
            <a:ext cx="196200" cy="1306800"/>
            <a:chOff x="648675" y="1657471"/>
            <a:chExt cx="196200" cy="1306800"/>
          </a:xfrm>
        </p:grpSpPr>
        <p:sp>
          <p:nvSpPr>
            <p:cNvPr id="160" name="Google Shape;160;p32"/>
            <p:cNvSpPr/>
            <p:nvPr/>
          </p:nvSpPr>
          <p:spPr>
            <a:xfrm>
              <a:off x="648675" y="2768371"/>
              <a:ext cx="196200" cy="195900"/>
            </a:xfrm>
            <a:prstGeom prst="ellipse">
              <a:avLst/>
            </a:prstGeom>
            <a:solidFill>
              <a:srgbClr val="3D85C6"/>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1" name="Google Shape;161;p32"/>
            <p:cNvCxnSpPr>
              <a:stCxn id="160" idx="0"/>
            </p:cNvCxnSpPr>
            <p:nvPr/>
          </p:nvCxnSpPr>
          <p:spPr>
            <a:xfrm rot="10800000">
              <a:off x="746775" y="1657471"/>
              <a:ext cx="0" cy="1110900"/>
            </a:xfrm>
            <a:prstGeom prst="straightConnector1">
              <a:avLst/>
            </a:prstGeom>
            <a:noFill/>
            <a:ln w="19050" cap="flat" cmpd="sng">
              <a:solidFill>
                <a:srgbClr val="0B5394"/>
              </a:solidFill>
              <a:prstDash val="solid"/>
              <a:round/>
              <a:headEnd type="none" w="sm" len="sm"/>
              <a:tailEnd type="oval" w="med" len="med"/>
            </a:ln>
          </p:spPr>
        </p:cxnSp>
      </p:grpSp>
      <p:sp>
        <p:nvSpPr>
          <p:cNvPr id="162" name="Google Shape;162;p32"/>
          <p:cNvSpPr txBox="1">
            <a:spLocks noGrp="1"/>
          </p:cNvSpPr>
          <p:nvPr>
            <p:ph type="body" idx="4294967295"/>
          </p:nvPr>
        </p:nvSpPr>
        <p:spPr>
          <a:xfrm>
            <a:off x="267680" y="1199825"/>
            <a:ext cx="2662200" cy="97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2"/>
                </a:solidFill>
              </a:rPr>
              <a:t>Project Launch: May 2021</a:t>
            </a:r>
            <a:endParaRPr sz="1500" b="1" dirty="0">
              <a:solidFill>
                <a:schemeClr val="dk2"/>
              </a:solidFill>
            </a:endParaRPr>
          </a:p>
          <a:p>
            <a:pPr marL="0" lvl="0" indent="0" algn="l" rtl="0">
              <a:spcBef>
                <a:spcPts val="0"/>
              </a:spcBef>
              <a:spcAft>
                <a:spcPts val="0"/>
              </a:spcAft>
              <a:buNone/>
            </a:pPr>
            <a:r>
              <a:rPr lang="en" sz="1300" dirty="0"/>
              <a:t>Steering Committee assembled</a:t>
            </a:r>
            <a:endParaRPr sz="1300" dirty="0"/>
          </a:p>
          <a:p>
            <a:pPr marL="0" lvl="0" indent="0" algn="l" rtl="0">
              <a:spcBef>
                <a:spcPts val="0"/>
              </a:spcBef>
              <a:spcAft>
                <a:spcPts val="1600"/>
              </a:spcAft>
              <a:buNone/>
            </a:pPr>
            <a:r>
              <a:rPr lang="en" sz="1300" dirty="0"/>
              <a:t>Consultant hired</a:t>
            </a:r>
            <a:endParaRPr sz="1300" dirty="0"/>
          </a:p>
        </p:txBody>
      </p:sp>
      <p:grpSp>
        <p:nvGrpSpPr>
          <p:cNvPr id="163" name="Google Shape;163;p32"/>
          <p:cNvGrpSpPr/>
          <p:nvPr/>
        </p:nvGrpSpPr>
        <p:grpSpPr>
          <a:xfrm>
            <a:off x="1141325" y="2692171"/>
            <a:ext cx="196200" cy="1404905"/>
            <a:chOff x="2131925" y="2768371"/>
            <a:chExt cx="196200" cy="1404905"/>
          </a:xfrm>
        </p:grpSpPr>
        <p:cxnSp>
          <p:nvCxnSpPr>
            <p:cNvPr id="164" name="Google Shape;164;p32"/>
            <p:cNvCxnSpPr/>
            <p:nvPr/>
          </p:nvCxnSpPr>
          <p:spPr>
            <a:xfrm>
              <a:off x="2230025" y="2964276"/>
              <a:ext cx="0" cy="1209000"/>
            </a:xfrm>
            <a:prstGeom prst="straightConnector1">
              <a:avLst/>
            </a:prstGeom>
            <a:noFill/>
            <a:ln w="19050" cap="flat" cmpd="sng">
              <a:solidFill>
                <a:srgbClr val="0B5394"/>
              </a:solidFill>
              <a:prstDash val="solid"/>
              <a:round/>
              <a:headEnd type="none" w="sm" len="sm"/>
              <a:tailEnd type="oval" w="med" len="med"/>
            </a:ln>
          </p:spPr>
        </p:cxnSp>
        <p:sp>
          <p:nvSpPr>
            <p:cNvPr id="165" name="Google Shape;165;p32"/>
            <p:cNvSpPr/>
            <p:nvPr/>
          </p:nvSpPr>
          <p:spPr>
            <a:xfrm>
              <a:off x="2131925" y="2768371"/>
              <a:ext cx="196200" cy="195900"/>
            </a:xfrm>
            <a:prstGeom prst="ellipse">
              <a:avLst/>
            </a:prstGeom>
            <a:solidFill>
              <a:srgbClr val="3D85C6"/>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32"/>
          <p:cNvSpPr txBox="1">
            <a:spLocks noGrp="1"/>
          </p:cNvSpPr>
          <p:nvPr>
            <p:ph type="body" idx="4294967295"/>
          </p:nvPr>
        </p:nvSpPr>
        <p:spPr>
          <a:xfrm>
            <a:off x="1248700" y="3672575"/>
            <a:ext cx="3084600" cy="97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2"/>
                </a:solidFill>
              </a:rPr>
              <a:t>Data Gathering /Needs Assessment: June 2021-June 2022</a:t>
            </a:r>
            <a:endParaRPr sz="1500" b="1">
              <a:solidFill>
                <a:schemeClr val="dk2"/>
              </a:solidFill>
            </a:endParaRPr>
          </a:p>
          <a:p>
            <a:pPr marL="0" lvl="0" indent="0" algn="l" rtl="0">
              <a:spcBef>
                <a:spcPts val="0"/>
              </a:spcBef>
              <a:spcAft>
                <a:spcPts val="0"/>
              </a:spcAft>
              <a:buNone/>
            </a:pPr>
            <a:r>
              <a:rPr lang="en" sz="1400"/>
              <a:t>Advisory Group assembled</a:t>
            </a:r>
            <a:endParaRPr sz="1400"/>
          </a:p>
          <a:p>
            <a:pPr marL="0" lvl="0" indent="0" algn="l" rtl="0">
              <a:spcBef>
                <a:spcPts val="0"/>
              </a:spcBef>
              <a:spcAft>
                <a:spcPts val="1600"/>
              </a:spcAft>
              <a:buNone/>
            </a:pPr>
            <a:r>
              <a:rPr lang="en" sz="1400"/>
              <a:t>Inventories developed</a:t>
            </a:r>
            <a:endParaRPr sz="1400"/>
          </a:p>
        </p:txBody>
      </p:sp>
      <p:grpSp>
        <p:nvGrpSpPr>
          <p:cNvPr id="167" name="Google Shape;167;p32"/>
          <p:cNvGrpSpPr/>
          <p:nvPr/>
        </p:nvGrpSpPr>
        <p:grpSpPr>
          <a:xfrm>
            <a:off x="3060000" y="1483171"/>
            <a:ext cx="196200" cy="1404900"/>
            <a:chOff x="4126800" y="1559371"/>
            <a:chExt cx="196200" cy="1404900"/>
          </a:xfrm>
        </p:grpSpPr>
        <p:cxnSp>
          <p:nvCxnSpPr>
            <p:cNvPr id="168" name="Google Shape;168;p32"/>
            <p:cNvCxnSpPr>
              <a:stCxn id="169" idx="0"/>
            </p:cNvCxnSpPr>
            <p:nvPr/>
          </p:nvCxnSpPr>
          <p:spPr>
            <a:xfrm rot="10800000">
              <a:off x="4224900" y="1559371"/>
              <a:ext cx="0" cy="1209000"/>
            </a:xfrm>
            <a:prstGeom prst="straightConnector1">
              <a:avLst/>
            </a:prstGeom>
            <a:noFill/>
            <a:ln w="19050" cap="flat" cmpd="sng">
              <a:solidFill>
                <a:srgbClr val="0B5394"/>
              </a:solidFill>
              <a:prstDash val="solid"/>
              <a:round/>
              <a:headEnd type="none" w="sm" len="sm"/>
              <a:tailEnd type="oval" w="med" len="med"/>
            </a:ln>
          </p:spPr>
        </p:cxnSp>
        <p:sp>
          <p:nvSpPr>
            <p:cNvPr id="169" name="Google Shape;169;p32"/>
            <p:cNvSpPr/>
            <p:nvPr/>
          </p:nvSpPr>
          <p:spPr>
            <a:xfrm>
              <a:off x="4126800" y="2768371"/>
              <a:ext cx="196200" cy="195900"/>
            </a:xfrm>
            <a:prstGeom prst="ellipse">
              <a:avLst/>
            </a:prstGeom>
            <a:solidFill>
              <a:srgbClr val="3D85C6"/>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32"/>
          <p:cNvSpPr txBox="1">
            <a:spLocks noGrp="1"/>
          </p:cNvSpPr>
          <p:nvPr>
            <p:ph type="body" idx="4294967295"/>
          </p:nvPr>
        </p:nvSpPr>
        <p:spPr>
          <a:xfrm>
            <a:off x="3164699" y="1199825"/>
            <a:ext cx="2662200" cy="97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2"/>
                </a:solidFill>
              </a:rPr>
              <a:t>Technical Update: July 2022-Mar 2023</a:t>
            </a:r>
            <a:endParaRPr sz="1500" b="1">
              <a:solidFill>
                <a:schemeClr val="dk2"/>
              </a:solidFill>
            </a:endParaRPr>
          </a:p>
          <a:p>
            <a:pPr marL="0" lvl="0" indent="0" algn="l" rtl="0">
              <a:spcBef>
                <a:spcPts val="0"/>
              </a:spcBef>
              <a:spcAft>
                <a:spcPts val="0"/>
              </a:spcAft>
              <a:buNone/>
            </a:pPr>
            <a:r>
              <a:rPr lang="en" sz="1300"/>
              <a:t>Update Plan language</a:t>
            </a:r>
            <a:endParaRPr sz="1300"/>
          </a:p>
          <a:p>
            <a:pPr marL="0" lvl="0" indent="0" algn="l" rtl="0">
              <a:spcBef>
                <a:spcPts val="0"/>
              </a:spcBef>
              <a:spcAft>
                <a:spcPts val="0"/>
              </a:spcAft>
              <a:buNone/>
            </a:pPr>
            <a:r>
              <a:rPr lang="en" sz="1300"/>
              <a:t>Technical subgroup assembled</a:t>
            </a:r>
            <a:endParaRPr sz="1300"/>
          </a:p>
          <a:p>
            <a:pPr marL="0" lvl="0" indent="0" algn="l" rtl="0">
              <a:spcBef>
                <a:spcPts val="0"/>
              </a:spcBef>
              <a:spcAft>
                <a:spcPts val="0"/>
              </a:spcAft>
              <a:buNone/>
            </a:pPr>
            <a:r>
              <a:rPr lang="en" sz="1300"/>
              <a:t>Incorporate climate change</a:t>
            </a:r>
            <a:endParaRPr sz="1300"/>
          </a:p>
          <a:p>
            <a:pPr marL="0" lvl="0" indent="0" algn="l" rtl="0">
              <a:spcBef>
                <a:spcPts val="1600"/>
              </a:spcBef>
              <a:spcAft>
                <a:spcPts val="1600"/>
              </a:spcAft>
              <a:buNone/>
            </a:pPr>
            <a:endParaRPr/>
          </a:p>
        </p:txBody>
      </p:sp>
      <p:grpSp>
        <p:nvGrpSpPr>
          <p:cNvPr id="171" name="Google Shape;171;p32"/>
          <p:cNvGrpSpPr/>
          <p:nvPr/>
        </p:nvGrpSpPr>
        <p:grpSpPr>
          <a:xfrm>
            <a:off x="4597675" y="2692171"/>
            <a:ext cx="196200" cy="1404905"/>
            <a:chOff x="5664475" y="2768371"/>
            <a:chExt cx="196200" cy="1404905"/>
          </a:xfrm>
        </p:grpSpPr>
        <p:cxnSp>
          <p:nvCxnSpPr>
            <p:cNvPr id="172" name="Google Shape;172;p32"/>
            <p:cNvCxnSpPr/>
            <p:nvPr/>
          </p:nvCxnSpPr>
          <p:spPr>
            <a:xfrm>
              <a:off x="5762575" y="2964276"/>
              <a:ext cx="0" cy="1209000"/>
            </a:xfrm>
            <a:prstGeom prst="straightConnector1">
              <a:avLst/>
            </a:prstGeom>
            <a:noFill/>
            <a:ln w="19050" cap="flat" cmpd="sng">
              <a:solidFill>
                <a:srgbClr val="0B5394"/>
              </a:solidFill>
              <a:prstDash val="solid"/>
              <a:round/>
              <a:headEnd type="none" w="sm" len="sm"/>
              <a:tailEnd type="oval" w="med" len="med"/>
            </a:ln>
          </p:spPr>
        </p:cxnSp>
        <p:sp>
          <p:nvSpPr>
            <p:cNvPr id="173" name="Google Shape;173;p32"/>
            <p:cNvSpPr/>
            <p:nvPr/>
          </p:nvSpPr>
          <p:spPr>
            <a:xfrm>
              <a:off x="5664475" y="2768371"/>
              <a:ext cx="196200" cy="195900"/>
            </a:xfrm>
            <a:prstGeom prst="ellipse">
              <a:avLst/>
            </a:prstGeom>
            <a:solidFill>
              <a:srgbClr val="3D85C6"/>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32"/>
          <p:cNvSpPr txBox="1">
            <a:spLocks noGrp="1"/>
          </p:cNvSpPr>
          <p:nvPr>
            <p:ph type="body" idx="4294967295"/>
          </p:nvPr>
        </p:nvSpPr>
        <p:spPr>
          <a:xfrm>
            <a:off x="4716725" y="3845575"/>
            <a:ext cx="3649500" cy="97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2"/>
                </a:solidFill>
              </a:rPr>
              <a:t>Stakeholder Engagement: Apr - July 2023</a:t>
            </a:r>
            <a:endParaRPr sz="1500" b="1">
              <a:solidFill>
                <a:schemeClr val="dk2"/>
              </a:solidFill>
            </a:endParaRPr>
          </a:p>
          <a:p>
            <a:pPr marL="0" marR="0" lvl="0" indent="0" algn="l" rtl="0">
              <a:lnSpc>
                <a:spcPct val="115000"/>
              </a:lnSpc>
              <a:spcBef>
                <a:spcPts val="0"/>
              </a:spcBef>
              <a:spcAft>
                <a:spcPts val="0"/>
              </a:spcAft>
              <a:buNone/>
            </a:pPr>
            <a:r>
              <a:rPr lang="en" sz="1300"/>
              <a:t>Open House</a:t>
            </a:r>
            <a:endParaRPr sz="1300"/>
          </a:p>
          <a:p>
            <a:pPr marL="0" lvl="0" indent="0" algn="l" rtl="0">
              <a:spcBef>
                <a:spcPts val="0"/>
              </a:spcBef>
              <a:spcAft>
                <a:spcPts val="0"/>
              </a:spcAft>
              <a:buNone/>
            </a:pPr>
            <a:r>
              <a:rPr lang="en" sz="1300"/>
              <a:t>Public release of draft EMP</a:t>
            </a:r>
            <a:endParaRPr sz="1300"/>
          </a:p>
          <a:p>
            <a:pPr marL="0" lvl="0" indent="0" algn="l" rtl="0">
              <a:spcBef>
                <a:spcPts val="0"/>
              </a:spcBef>
              <a:spcAft>
                <a:spcPts val="1600"/>
              </a:spcAft>
              <a:buNone/>
            </a:pPr>
            <a:r>
              <a:rPr lang="en" sz="1300"/>
              <a:t>Town Halls</a:t>
            </a:r>
            <a:endParaRPr sz="1300"/>
          </a:p>
        </p:txBody>
      </p:sp>
      <p:grpSp>
        <p:nvGrpSpPr>
          <p:cNvPr id="175" name="Google Shape;175;p32"/>
          <p:cNvGrpSpPr/>
          <p:nvPr/>
        </p:nvGrpSpPr>
        <p:grpSpPr>
          <a:xfrm>
            <a:off x="5897450" y="1429121"/>
            <a:ext cx="196200" cy="1404900"/>
            <a:chOff x="3669600" y="1559371"/>
            <a:chExt cx="196200" cy="1404900"/>
          </a:xfrm>
        </p:grpSpPr>
        <p:cxnSp>
          <p:nvCxnSpPr>
            <p:cNvPr id="176" name="Google Shape;176;p32"/>
            <p:cNvCxnSpPr>
              <a:stCxn id="177" idx="0"/>
            </p:cNvCxnSpPr>
            <p:nvPr/>
          </p:nvCxnSpPr>
          <p:spPr>
            <a:xfrm rot="10800000">
              <a:off x="3767700" y="1559371"/>
              <a:ext cx="0" cy="1209000"/>
            </a:xfrm>
            <a:prstGeom prst="straightConnector1">
              <a:avLst/>
            </a:prstGeom>
            <a:noFill/>
            <a:ln w="19050" cap="flat" cmpd="sng">
              <a:solidFill>
                <a:srgbClr val="0B5394"/>
              </a:solidFill>
              <a:prstDash val="solid"/>
              <a:round/>
              <a:headEnd type="none" w="sm" len="sm"/>
              <a:tailEnd type="oval" w="med" len="med"/>
            </a:ln>
          </p:spPr>
        </p:cxnSp>
        <p:sp>
          <p:nvSpPr>
            <p:cNvPr id="177" name="Google Shape;177;p32"/>
            <p:cNvSpPr/>
            <p:nvPr/>
          </p:nvSpPr>
          <p:spPr>
            <a:xfrm>
              <a:off x="3669600" y="2768371"/>
              <a:ext cx="196200" cy="195900"/>
            </a:xfrm>
            <a:prstGeom prst="ellipse">
              <a:avLst/>
            </a:prstGeom>
            <a:solidFill>
              <a:srgbClr val="3D85C6"/>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32"/>
          <p:cNvSpPr txBox="1">
            <a:spLocks noGrp="1"/>
          </p:cNvSpPr>
          <p:nvPr>
            <p:ph type="body" idx="4294967295"/>
          </p:nvPr>
        </p:nvSpPr>
        <p:spPr>
          <a:xfrm>
            <a:off x="6008625" y="1199825"/>
            <a:ext cx="1820400" cy="97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2"/>
                </a:solidFill>
              </a:rPr>
              <a:t>Draft Update: August 2023</a:t>
            </a:r>
            <a:endParaRPr sz="1500" b="1">
              <a:solidFill>
                <a:schemeClr val="dk2"/>
              </a:solidFill>
            </a:endParaRPr>
          </a:p>
          <a:p>
            <a:pPr marL="0" lvl="0" indent="0" algn="l" rtl="0">
              <a:spcBef>
                <a:spcPts val="0"/>
              </a:spcBef>
              <a:spcAft>
                <a:spcPts val="0"/>
              </a:spcAft>
              <a:buNone/>
            </a:pPr>
            <a:r>
              <a:rPr lang="en" sz="1300"/>
              <a:t>Consultant contract ends</a:t>
            </a:r>
            <a:endParaRPr sz="1300"/>
          </a:p>
          <a:p>
            <a:pPr marL="0" lvl="0" indent="0" algn="l" rtl="0">
              <a:spcBef>
                <a:spcPts val="1600"/>
              </a:spcBef>
              <a:spcAft>
                <a:spcPts val="1600"/>
              </a:spcAft>
              <a:buNone/>
            </a:pPr>
            <a:endParaRPr/>
          </a:p>
        </p:txBody>
      </p:sp>
      <p:sp>
        <p:nvSpPr>
          <p:cNvPr id="179" name="Google Shape;179;p32"/>
          <p:cNvSpPr txBox="1">
            <a:spLocks noGrp="1"/>
          </p:cNvSpPr>
          <p:nvPr>
            <p:ph type="body" idx="4294967295"/>
          </p:nvPr>
        </p:nvSpPr>
        <p:spPr>
          <a:xfrm>
            <a:off x="7428312" y="2290451"/>
            <a:ext cx="1620350" cy="971700"/>
          </a:xfrm>
          <a:prstGeom prst="rect">
            <a:avLst/>
          </a:prstGeom>
          <a:solidFill>
            <a:schemeClr val="accent1">
              <a:lumMod val="20000"/>
              <a:lumOff val="80000"/>
            </a:schemeClr>
          </a:solidFill>
          <a:ln w="38100">
            <a:solidFill>
              <a:schemeClr val="accent1"/>
            </a:solid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rgbClr val="0B5394"/>
                </a:solidFill>
              </a:rPr>
              <a:t>Formal review &amp; adoption process</a:t>
            </a:r>
            <a:endParaRPr sz="1500" b="1" dirty="0">
              <a:solidFill>
                <a:srgbClr val="0B5394"/>
              </a:solidFill>
            </a:endParaRPr>
          </a:p>
          <a:p>
            <a:pPr marL="0" lvl="0" indent="0" algn="l" rtl="0">
              <a:spcBef>
                <a:spcPts val="0"/>
              </a:spcBef>
              <a:spcAft>
                <a:spcPts val="0"/>
              </a:spcAft>
              <a:buNone/>
            </a:pPr>
            <a:r>
              <a:rPr lang="en" sz="1300" b="1" dirty="0">
                <a:solidFill>
                  <a:srgbClr val="0B5394"/>
                </a:solidFill>
              </a:rPr>
              <a:t>〜</a:t>
            </a:r>
            <a:r>
              <a:rPr lang="en" sz="1300" dirty="0">
                <a:solidFill>
                  <a:srgbClr val="0B5394"/>
                </a:solidFill>
              </a:rPr>
              <a:t>Winter 2024</a:t>
            </a:r>
            <a:endParaRPr sz="1300" dirty="0">
              <a:solidFill>
                <a:srgbClr val="0B5394"/>
              </a:solidFill>
            </a:endParaRPr>
          </a:p>
          <a:p>
            <a:pPr marL="0" lvl="0" indent="0" algn="l" rtl="0">
              <a:spcBef>
                <a:spcPts val="1600"/>
              </a:spcBef>
              <a:spcAft>
                <a:spcPts val="1600"/>
              </a:spcAft>
              <a:buNone/>
            </a:pPr>
            <a:endParaRPr dirty="0"/>
          </a:p>
        </p:txBody>
      </p:sp>
    </p:spTree>
    <p:extLst>
      <p:ext uri="{BB962C8B-B14F-4D97-AF65-F5344CB8AC3E}">
        <p14:creationId xmlns:p14="http://schemas.microsoft.com/office/powerpoint/2010/main" val="1669248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41"/>
          <p:cNvPicPr preferRelativeResize="0"/>
          <p:nvPr/>
        </p:nvPicPr>
        <p:blipFill>
          <a:blip r:embed="rId3">
            <a:alphaModFix/>
          </a:blip>
          <a:stretch>
            <a:fillRect/>
          </a:stretch>
        </p:blipFill>
        <p:spPr>
          <a:xfrm>
            <a:off x="0" y="2775575"/>
            <a:ext cx="9144001" cy="1619250"/>
          </a:xfrm>
          <a:prstGeom prst="rect">
            <a:avLst/>
          </a:prstGeom>
          <a:noFill/>
          <a:ln>
            <a:noFill/>
          </a:ln>
          <a:effectLst>
            <a:reflection endPos="39000" fadeDir="5400012" sy="-100000" algn="bl" rotWithShape="0"/>
          </a:effectLst>
        </p:spPr>
      </p:pic>
      <p:sp>
        <p:nvSpPr>
          <p:cNvPr id="259" name="Google Shape;259;p41"/>
          <p:cNvSpPr txBox="1">
            <a:spLocks noGrp="1"/>
          </p:cNvSpPr>
          <p:nvPr>
            <p:ph type="title" idx="4294967295"/>
          </p:nvPr>
        </p:nvSpPr>
        <p:spPr>
          <a:xfrm>
            <a:off x="687897" y="625474"/>
            <a:ext cx="4820728" cy="1431925"/>
          </a:xfrm>
          <a:prstGeom prst="rect">
            <a:avLst/>
          </a:prstGeom>
        </p:spPr>
        <p:txBody>
          <a:bodyPr spcFirstLastPara="1" wrap="square" lIns="91425" tIns="91425" rIns="91425" bIns="91425" anchor="t" anchorCtr="0">
            <a:normAutofit fontScale="90000"/>
          </a:bodyPr>
          <a:lstStyle/>
          <a:p>
            <a:pPr marL="0" lvl="0" indent="0" algn="l" rtl="0">
              <a:lnSpc>
                <a:spcPct val="150000"/>
              </a:lnSpc>
              <a:spcBef>
                <a:spcPts val="0"/>
              </a:spcBef>
              <a:spcAft>
                <a:spcPts val="0"/>
              </a:spcAft>
              <a:buNone/>
            </a:pPr>
            <a:r>
              <a:rPr lang="en" b="1" dirty="0">
                <a:latin typeface="Lato"/>
                <a:ea typeface="Lato"/>
                <a:cs typeface="Lato"/>
                <a:sym typeface="Lato"/>
              </a:rPr>
              <a:t>Thank you!</a:t>
            </a:r>
            <a:br>
              <a:rPr lang="en" b="1" dirty="0">
                <a:latin typeface="Lato"/>
                <a:ea typeface="Lato"/>
                <a:cs typeface="Lato"/>
                <a:sym typeface="Lato"/>
              </a:rPr>
            </a:br>
            <a:r>
              <a:rPr lang="en-US" sz="2400" b="1" dirty="0">
                <a:latin typeface="Lato"/>
                <a:ea typeface="Lato"/>
                <a:cs typeface="Lato"/>
                <a:sym typeface="Lato"/>
                <a:hlinkClick r:id="rId4"/>
              </a:rPr>
              <a:t>www.yaquina-emp.org</a:t>
            </a:r>
            <a:r>
              <a:rPr lang="en-US" sz="2400" b="1" dirty="0">
                <a:latin typeface="Lato"/>
                <a:ea typeface="Lato"/>
                <a:cs typeface="Lato"/>
                <a:sym typeface="Lato"/>
              </a:rPr>
              <a:t> </a:t>
            </a:r>
            <a:endParaRPr sz="800" b="1" dirty="0">
              <a:latin typeface="Lato"/>
              <a:ea typeface="Lato"/>
              <a:cs typeface="Lato"/>
              <a:sym typeface="Lato"/>
            </a:endParaRPr>
          </a:p>
        </p:txBody>
      </p:sp>
      <p:sp>
        <p:nvSpPr>
          <p:cNvPr id="260" name="Google Shape;260;p41"/>
          <p:cNvSpPr txBox="1">
            <a:spLocks noGrp="1"/>
          </p:cNvSpPr>
          <p:nvPr>
            <p:ph type="body" idx="4294967295"/>
          </p:nvPr>
        </p:nvSpPr>
        <p:spPr>
          <a:xfrm>
            <a:off x="5508625" y="817563"/>
            <a:ext cx="3635375" cy="161925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1400" dirty="0">
                <a:solidFill>
                  <a:srgbClr val="666666"/>
                </a:solidFill>
                <a:ea typeface="Lato"/>
                <a:cs typeface="Lato"/>
                <a:sym typeface="Lato"/>
              </a:rPr>
              <a:t>Meg.REED@dlcd.oregon.gov</a:t>
            </a:r>
            <a:endParaRPr sz="1400" dirty="0">
              <a:solidFill>
                <a:srgbClr val="666666"/>
              </a:solidFill>
              <a:ea typeface="Lato"/>
              <a:cs typeface="Lato"/>
              <a:sym typeface="Lato"/>
            </a:endParaRPr>
          </a:p>
          <a:p>
            <a:pPr marL="0" lvl="0" indent="0" algn="l" rtl="0">
              <a:spcBef>
                <a:spcPts val="900"/>
              </a:spcBef>
              <a:spcAft>
                <a:spcPts val="0"/>
              </a:spcAft>
              <a:buNone/>
            </a:pPr>
            <a:r>
              <a:rPr lang="en" sz="1400" dirty="0">
                <a:solidFill>
                  <a:srgbClr val="666666"/>
                </a:solidFill>
                <a:ea typeface="Lato"/>
                <a:cs typeface="Lato"/>
                <a:sym typeface="Lato"/>
              </a:rPr>
              <a:t>Lisa.PHIPPS@dlcd.oregon.gov</a:t>
            </a:r>
            <a:endParaRPr sz="1400" dirty="0">
              <a:solidFill>
                <a:srgbClr val="666666"/>
              </a:solidFill>
              <a:ea typeface="Lato"/>
              <a:cs typeface="Lato"/>
              <a:sym typeface="Lato"/>
            </a:endParaRPr>
          </a:p>
          <a:p>
            <a:pPr marL="0" lvl="0" indent="0" algn="l" rtl="0">
              <a:spcBef>
                <a:spcPts val="900"/>
              </a:spcBef>
              <a:spcAft>
                <a:spcPts val="0"/>
              </a:spcAft>
              <a:buNone/>
            </a:pPr>
            <a:r>
              <a:rPr lang="en" sz="1400" dirty="0">
                <a:solidFill>
                  <a:srgbClr val="666666"/>
                </a:solidFill>
                <a:ea typeface="Lato"/>
                <a:cs typeface="Lato"/>
                <a:sym typeface="Lato"/>
              </a:rPr>
              <a:t>brown</a:t>
            </a:r>
            <a:r>
              <a:rPr lang="en" sz="1400" dirty="0">
                <a:solidFill>
                  <a:srgbClr val="666666"/>
                </a:solidFill>
                <a:uFill>
                  <a:noFill/>
                </a:uFill>
                <a:ea typeface="Lato"/>
                <a:cs typeface="Lato"/>
                <a:sym typeface="Lato"/>
                <a:hlinkClick r:id="rId5">
                  <a:extLst>
                    <a:ext uri="{A12FA001-AC4F-418D-AE19-62706E023703}">
                      <ahyp:hlinkClr xmlns:ahyp="http://schemas.microsoft.com/office/drawing/2018/hyperlinkcolor" val="tx"/>
                    </a:ext>
                  </a:extLst>
                </a:hlinkClick>
              </a:rPr>
              <a:t>@willamettepartnership.org</a:t>
            </a:r>
            <a:endParaRPr sz="1400" dirty="0">
              <a:solidFill>
                <a:srgbClr val="666666"/>
              </a:solidFill>
              <a:ea typeface="Lato"/>
              <a:cs typeface="Lato"/>
              <a:sym typeface="Lato"/>
            </a:endParaRPr>
          </a:p>
          <a:p>
            <a:pPr marL="0" lvl="0" indent="0" algn="l" rtl="0">
              <a:spcBef>
                <a:spcPts val="900"/>
              </a:spcBef>
              <a:spcAft>
                <a:spcPts val="0"/>
              </a:spcAft>
              <a:buNone/>
            </a:pPr>
            <a:r>
              <a:rPr lang="en" sz="1400" dirty="0">
                <a:solidFill>
                  <a:srgbClr val="666666"/>
                </a:solidFill>
                <a:uFill>
                  <a:noFill/>
                </a:uFill>
                <a:ea typeface="Lato"/>
                <a:cs typeface="Lato"/>
                <a:sym typeface="Lato"/>
                <a:hlinkClick r:id="rId6">
                  <a:extLst>
                    <a:ext uri="{A12FA001-AC4F-418D-AE19-62706E023703}">
                      <ahyp:hlinkClr xmlns:ahyp="http://schemas.microsoft.com/office/drawing/2018/hyperlinkcolor" val="tx"/>
                    </a:ext>
                  </a:extLst>
                </a:hlinkClick>
              </a:rPr>
              <a:t>mrhoward@uoregon.edu</a:t>
            </a:r>
            <a:endParaRPr sz="1400" dirty="0">
              <a:solidFill>
                <a:srgbClr val="666666"/>
              </a:solidFill>
              <a:ea typeface="Lato"/>
              <a:cs typeface="Lato"/>
              <a:sym typeface="Lato"/>
            </a:endParaRPr>
          </a:p>
          <a:p>
            <a:pPr marL="0" lvl="0" indent="0" algn="l" rtl="0">
              <a:spcBef>
                <a:spcPts val="900"/>
              </a:spcBef>
              <a:spcAft>
                <a:spcPts val="0"/>
              </a:spcAft>
              <a:buNone/>
            </a:pPr>
            <a:r>
              <a:rPr lang="en" sz="1400" dirty="0">
                <a:solidFill>
                  <a:srgbClr val="666666"/>
                </a:solidFill>
                <a:ea typeface="Lato"/>
                <a:cs typeface="Lato"/>
                <a:sym typeface="Lato"/>
              </a:rPr>
              <a:t>ohusing@co.lincoln.or.us</a:t>
            </a:r>
            <a:endParaRPr sz="1400" dirty="0">
              <a:solidFill>
                <a:srgbClr val="666666"/>
              </a:solidFill>
              <a:ea typeface="Lato"/>
              <a:cs typeface="Lato"/>
              <a:sym typeface="Lato"/>
            </a:endParaRPr>
          </a:p>
          <a:p>
            <a:pPr marL="0" lvl="0" indent="0" algn="l" rtl="0">
              <a:spcBef>
                <a:spcPts val="900"/>
              </a:spcBef>
              <a:spcAft>
                <a:spcPts val="1200"/>
              </a:spcAft>
              <a:buNone/>
            </a:pPr>
            <a:endParaRPr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F9255-9FCD-C449-1D57-1FE2478DEB07}"/>
              </a:ext>
            </a:extLst>
          </p:cNvPr>
          <p:cNvSpPr>
            <a:spLocks noGrp="1"/>
          </p:cNvSpPr>
          <p:nvPr>
            <p:ph type="title"/>
          </p:nvPr>
        </p:nvSpPr>
        <p:spPr>
          <a:xfrm>
            <a:off x="6012940" y="394079"/>
            <a:ext cx="2502409" cy="1243210"/>
          </a:xfrm>
        </p:spPr>
        <p:txBody>
          <a:bodyPr>
            <a:normAutofit/>
          </a:bodyPr>
          <a:lstStyle/>
          <a:p>
            <a:r>
              <a:rPr lang="en-US" sz="2700" dirty="0"/>
              <a:t>External Factors</a:t>
            </a:r>
          </a:p>
        </p:txBody>
      </p:sp>
      <p:pic>
        <p:nvPicPr>
          <p:cNvPr id="5" name="Content Placeholder 4" descr="Blueprint with solid fill">
            <a:extLst>
              <a:ext uri="{FF2B5EF4-FFF2-40B4-BE49-F238E27FC236}">
                <a16:creationId xmlns:a16="http://schemas.microsoft.com/office/drawing/2014/main" id="{6DB5553A-AF7D-D4D9-4651-09AC2BF84B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946" y="281490"/>
            <a:ext cx="2886493" cy="2886493"/>
          </a:xfrm>
          <a:prstGeom prst="rect">
            <a:avLst/>
          </a:prstGeom>
        </p:spPr>
      </p:pic>
      <p:cxnSp>
        <p:nvCxnSpPr>
          <p:cNvPr id="20" name="Straight Connector 19">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220" y="0"/>
            <a:ext cx="0" cy="3428999"/>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Graphic 10" descr="Wave outline">
            <a:extLst>
              <a:ext uri="{FF2B5EF4-FFF2-40B4-BE49-F238E27FC236}">
                <a16:creationId xmlns:a16="http://schemas.microsoft.com/office/drawing/2014/main" id="{534633B4-415E-2282-2419-2FC4A68434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43779" y="281490"/>
            <a:ext cx="1243209" cy="1243209"/>
          </a:xfrm>
          <a:prstGeom prst="rect">
            <a:avLst/>
          </a:prstGeom>
        </p:spPr>
      </p:pic>
      <p:cxnSp>
        <p:nvCxnSpPr>
          <p:cNvPr id="22" name="Straight Connector 21">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220" y="1671577"/>
            <a:ext cx="2157776"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Graphic 6" descr="Group of people with solid fill">
            <a:extLst>
              <a:ext uri="{FF2B5EF4-FFF2-40B4-BE49-F238E27FC236}">
                <a16:creationId xmlns:a16="http://schemas.microsoft.com/office/drawing/2014/main" id="{F51D02E5-553A-E6EA-A6D5-FED204A56B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87833" y="1818456"/>
            <a:ext cx="1349526" cy="1349526"/>
          </a:xfrm>
          <a:prstGeom prst="rect">
            <a:avLst/>
          </a:prstGeom>
        </p:spPr>
      </p:pic>
      <p:cxnSp>
        <p:nvCxnSpPr>
          <p:cNvPr id="24" name="Straight Connector 23">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5928"/>
            <a:ext cx="5647996"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oins outline">
            <a:extLst>
              <a:ext uri="{FF2B5EF4-FFF2-40B4-BE49-F238E27FC236}">
                <a16:creationId xmlns:a16="http://schemas.microsoft.com/office/drawing/2014/main" id="{0EDE4A44-153F-FB7C-8300-9C1CEE15AA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1843" y="3683874"/>
            <a:ext cx="1086015" cy="1086015"/>
          </a:xfrm>
          <a:prstGeom prst="rect">
            <a:avLst/>
          </a:prstGeom>
        </p:spPr>
      </p:pic>
      <p:pic>
        <p:nvPicPr>
          <p:cNvPr id="13" name="Graphic 12" descr="Bridge scene outline">
            <a:extLst>
              <a:ext uri="{FF2B5EF4-FFF2-40B4-BE49-F238E27FC236}">
                <a16:creationId xmlns:a16="http://schemas.microsoft.com/office/drawing/2014/main" id="{EA25E9D8-13EB-F58A-4C63-3F260C1882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54098" y="3567317"/>
            <a:ext cx="1272243" cy="1272243"/>
          </a:xfrm>
          <a:prstGeom prst="rect">
            <a:avLst/>
          </a:prstGeom>
        </p:spPr>
      </p:pic>
      <p:cxnSp>
        <p:nvCxnSpPr>
          <p:cNvPr id="26" name="Straight Connector 25">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297697" y="4280109"/>
            <a:ext cx="17145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98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0" y="14285"/>
            <a:ext cx="5943600" cy="8977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9938" name="Freeform 2"/>
          <p:cNvSpPr>
            <a:spLocks/>
          </p:cNvSpPr>
          <p:nvPr/>
        </p:nvSpPr>
        <p:spPr bwMode="auto">
          <a:xfrm>
            <a:off x="5194301" y="-72629"/>
            <a:ext cx="3949699" cy="2792014"/>
          </a:xfrm>
          <a:custGeom>
            <a:avLst/>
            <a:gdLst>
              <a:gd name="T0" fmla="*/ 440 w 3227"/>
              <a:gd name="T1" fmla="*/ 44 h 2270"/>
              <a:gd name="T2" fmla="*/ 432 w 3227"/>
              <a:gd name="T3" fmla="*/ 231 h 2270"/>
              <a:gd name="T4" fmla="*/ 393 w 3227"/>
              <a:gd name="T5" fmla="*/ 277 h 2270"/>
              <a:gd name="T6" fmla="*/ 386 w 3227"/>
              <a:gd name="T7" fmla="*/ 301 h 2270"/>
              <a:gd name="T8" fmla="*/ 370 w 3227"/>
              <a:gd name="T9" fmla="*/ 324 h 2270"/>
              <a:gd name="T10" fmla="*/ 323 w 3227"/>
              <a:gd name="T11" fmla="*/ 535 h 2270"/>
              <a:gd name="T12" fmla="*/ 315 w 3227"/>
              <a:gd name="T13" fmla="*/ 683 h 2270"/>
              <a:gd name="T14" fmla="*/ 292 w 3227"/>
              <a:gd name="T15" fmla="*/ 698 h 2270"/>
              <a:gd name="T16" fmla="*/ 167 w 3227"/>
              <a:gd name="T17" fmla="*/ 729 h 2270"/>
              <a:gd name="T18" fmla="*/ 74 w 3227"/>
              <a:gd name="T19" fmla="*/ 792 h 2270"/>
              <a:gd name="T20" fmla="*/ 35 w 3227"/>
              <a:gd name="T21" fmla="*/ 862 h 2270"/>
              <a:gd name="T22" fmla="*/ 58 w 3227"/>
              <a:gd name="T23" fmla="*/ 1002 h 2270"/>
              <a:gd name="T24" fmla="*/ 105 w 3227"/>
              <a:gd name="T25" fmla="*/ 994 h 2270"/>
              <a:gd name="T26" fmla="*/ 152 w 3227"/>
              <a:gd name="T27" fmla="*/ 979 h 2270"/>
              <a:gd name="T28" fmla="*/ 238 w 3227"/>
              <a:gd name="T29" fmla="*/ 1026 h 2270"/>
              <a:gd name="T30" fmla="*/ 323 w 3227"/>
              <a:gd name="T31" fmla="*/ 1049 h 2270"/>
              <a:gd name="T32" fmla="*/ 370 w 3227"/>
              <a:gd name="T33" fmla="*/ 1119 h 2270"/>
              <a:gd name="T34" fmla="*/ 378 w 3227"/>
              <a:gd name="T35" fmla="*/ 1883 h 2270"/>
              <a:gd name="T36" fmla="*/ 495 w 3227"/>
              <a:gd name="T37" fmla="*/ 1992 h 2270"/>
              <a:gd name="T38" fmla="*/ 565 w 3227"/>
              <a:gd name="T39" fmla="*/ 1984 h 2270"/>
              <a:gd name="T40" fmla="*/ 596 w 3227"/>
              <a:gd name="T41" fmla="*/ 1914 h 2270"/>
              <a:gd name="T42" fmla="*/ 565 w 3227"/>
              <a:gd name="T43" fmla="*/ 1696 h 2270"/>
              <a:gd name="T44" fmla="*/ 557 w 3227"/>
              <a:gd name="T45" fmla="*/ 1672 h 2270"/>
              <a:gd name="T46" fmla="*/ 565 w 3227"/>
              <a:gd name="T47" fmla="*/ 1439 h 2270"/>
              <a:gd name="T48" fmla="*/ 651 w 3227"/>
              <a:gd name="T49" fmla="*/ 1368 h 2270"/>
              <a:gd name="T50" fmla="*/ 845 w 3227"/>
              <a:gd name="T51" fmla="*/ 1329 h 2270"/>
              <a:gd name="T52" fmla="*/ 1017 w 3227"/>
              <a:gd name="T53" fmla="*/ 1415 h 2270"/>
              <a:gd name="T54" fmla="*/ 1048 w 3227"/>
              <a:gd name="T55" fmla="*/ 1501 h 2270"/>
              <a:gd name="T56" fmla="*/ 1103 w 3227"/>
              <a:gd name="T57" fmla="*/ 1571 h 2270"/>
              <a:gd name="T58" fmla="*/ 1110 w 3227"/>
              <a:gd name="T59" fmla="*/ 1641 h 2270"/>
              <a:gd name="T60" fmla="*/ 1305 w 3227"/>
              <a:gd name="T61" fmla="*/ 1719 h 2270"/>
              <a:gd name="T62" fmla="*/ 1477 w 3227"/>
              <a:gd name="T63" fmla="*/ 1766 h 2270"/>
              <a:gd name="T64" fmla="*/ 1749 w 3227"/>
              <a:gd name="T65" fmla="*/ 1758 h 2270"/>
              <a:gd name="T66" fmla="*/ 1890 w 3227"/>
              <a:gd name="T67" fmla="*/ 1680 h 2270"/>
              <a:gd name="T68" fmla="*/ 1913 w 3227"/>
              <a:gd name="T69" fmla="*/ 1696 h 2270"/>
              <a:gd name="T70" fmla="*/ 1960 w 3227"/>
              <a:gd name="T71" fmla="*/ 1719 h 2270"/>
              <a:gd name="T72" fmla="*/ 1983 w 3227"/>
              <a:gd name="T73" fmla="*/ 1742 h 2270"/>
              <a:gd name="T74" fmla="*/ 2084 w 3227"/>
              <a:gd name="T75" fmla="*/ 1820 h 2270"/>
              <a:gd name="T76" fmla="*/ 2108 w 3227"/>
              <a:gd name="T77" fmla="*/ 1867 h 2270"/>
              <a:gd name="T78" fmla="*/ 2116 w 3227"/>
              <a:gd name="T79" fmla="*/ 1976 h 2270"/>
              <a:gd name="T80" fmla="*/ 2201 w 3227"/>
              <a:gd name="T81" fmla="*/ 2078 h 2270"/>
              <a:gd name="T82" fmla="*/ 2225 w 3227"/>
              <a:gd name="T83" fmla="*/ 2132 h 2270"/>
              <a:gd name="T84" fmla="*/ 2303 w 3227"/>
              <a:gd name="T85" fmla="*/ 2156 h 2270"/>
              <a:gd name="T86" fmla="*/ 2513 w 3227"/>
              <a:gd name="T87" fmla="*/ 2194 h 2270"/>
              <a:gd name="T88" fmla="*/ 2560 w 3227"/>
              <a:gd name="T89" fmla="*/ 2218 h 2270"/>
              <a:gd name="T90" fmla="*/ 2583 w 3227"/>
              <a:gd name="T91" fmla="*/ 2241 h 2270"/>
              <a:gd name="T92" fmla="*/ 2669 w 3227"/>
              <a:gd name="T93" fmla="*/ 2265 h 2270"/>
              <a:gd name="T94" fmla="*/ 2840 w 3227"/>
              <a:gd name="T95" fmla="*/ 2241 h 2270"/>
              <a:gd name="T96" fmla="*/ 2973 w 3227"/>
              <a:gd name="T97" fmla="*/ 2148 h 2270"/>
              <a:gd name="T98" fmla="*/ 3136 w 3227"/>
              <a:gd name="T99" fmla="*/ 2109 h 2270"/>
              <a:gd name="T100" fmla="*/ 3199 w 3227"/>
              <a:gd name="T101" fmla="*/ 1976 h 2270"/>
              <a:gd name="T102" fmla="*/ 3222 w 3227"/>
              <a:gd name="T103" fmla="*/ 1781 h 2270"/>
              <a:gd name="T104" fmla="*/ 3199 w 3227"/>
              <a:gd name="T105" fmla="*/ 1236 h 2270"/>
              <a:gd name="T106" fmla="*/ 3175 w 3227"/>
              <a:gd name="T107" fmla="*/ 371 h 2270"/>
              <a:gd name="T108" fmla="*/ 3136 w 3227"/>
              <a:gd name="T109" fmla="*/ 59 h 2270"/>
              <a:gd name="T110" fmla="*/ 2949 w 3227"/>
              <a:gd name="T111" fmla="*/ 28 h 2270"/>
              <a:gd name="T112" fmla="*/ 2490 w 3227"/>
              <a:gd name="T113" fmla="*/ 20 h 2270"/>
              <a:gd name="T114" fmla="*/ 2256 w 3227"/>
              <a:gd name="T115" fmla="*/ 12 h 2270"/>
              <a:gd name="T116" fmla="*/ 518 w 3227"/>
              <a:gd name="T117" fmla="*/ 5 h 2270"/>
              <a:gd name="T118" fmla="*/ 409 w 3227"/>
              <a:gd name="T119" fmla="*/ 12 h 2270"/>
              <a:gd name="T120" fmla="*/ 425 w 3227"/>
              <a:gd name="T121" fmla="*/ 36 h 2270"/>
              <a:gd name="T122" fmla="*/ 432 w 3227"/>
              <a:gd name="T123" fmla="*/ 75 h 2270"/>
              <a:gd name="T124" fmla="*/ 440 w 3227"/>
              <a:gd name="T125" fmla="*/ 44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27" h="2270">
                <a:moveTo>
                  <a:pt x="440" y="44"/>
                </a:moveTo>
                <a:cubicBezTo>
                  <a:pt x="419" y="105"/>
                  <a:pt x="456" y="169"/>
                  <a:pt x="432" y="231"/>
                </a:cubicBezTo>
                <a:cubicBezTo>
                  <a:pt x="425" y="250"/>
                  <a:pt x="404" y="260"/>
                  <a:pt x="393" y="277"/>
                </a:cubicBezTo>
                <a:cubicBezTo>
                  <a:pt x="391" y="285"/>
                  <a:pt x="390" y="294"/>
                  <a:pt x="386" y="301"/>
                </a:cubicBezTo>
                <a:cubicBezTo>
                  <a:pt x="382" y="309"/>
                  <a:pt x="373" y="315"/>
                  <a:pt x="370" y="324"/>
                </a:cubicBezTo>
                <a:cubicBezTo>
                  <a:pt x="347" y="391"/>
                  <a:pt x="340" y="466"/>
                  <a:pt x="323" y="535"/>
                </a:cubicBezTo>
                <a:cubicBezTo>
                  <a:pt x="320" y="584"/>
                  <a:pt x="324" y="634"/>
                  <a:pt x="315" y="683"/>
                </a:cubicBezTo>
                <a:cubicBezTo>
                  <a:pt x="313" y="692"/>
                  <a:pt x="301" y="695"/>
                  <a:pt x="292" y="698"/>
                </a:cubicBezTo>
                <a:cubicBezTo>
                  <a:pt x="253" y="711"/>
                  <a:pt x="208" y="717"/>
                  <a:pt x="167" y="729"/>
                </a:cubicBezTo>
                <a:cubicBezTo>
                  <a:pt x="140" y="757"/>
                  <a:pt x="106" y="770"/>
                  <a:pt x="74" y="792"/>
                </a:cubicBezTo>
                <a:cubicBezTo>
                  <a:pt x="65" y="817"/>
                  <a:pt x="35" y="862"/>
                  <a:pt x="35" y="862"/>
                </a:cubicBezTo>
                <a:cubicBezTo>
                  <a:pt x="22" y="911"/>
                  <a:pt x="0" y="982"/>
                  <a:pt x="58" y="1002"/>
                </a:cubicBezTo>
                <a:cubicBezTo>
                  <a:pt x="74" y="999"/>
                  <a:pt x="90" y="998"/>
                  <a:pt x="105" y="994"/>
                </a:cubicBezTo>
                <a:cubicBezTo>
                  <a:pt x="121" y="990"/>
                  <a:pt x="152" y="979"/>
                  <a:pt x="152" y="979"/>
                </a:cubicBezTo>
                <a:cubicBezTo>
                  <a:pt x="211" y="991"/>
                  <a:pt x="192" y="1004"/>
                  <a:pt x="238" y="1026"/>
                </a:cubicBezTo>
                <a:cubicBezTo>
                  <a:pt x="263" y="1038"/>
                  <a:pt x="297" y="1044"/>
                  <a:pt x="323" y="1049"/>
                </a:cubicBezTo>
                <a:cubicBezTo>
                  <a:pt x="340" y="1074"/>
                  <a:pt x="360" y="1090"/>
                  <a:pt x="370" y="1119"/>
                </a:cubicBezTo>
                <a:cubicBezTo>
                  <a:pt x="373" y="1374"/>
                  <a:pt x="371" y="1628"/>
                  <a:pt x="378" y="1883"/>
                </a:cubicBezTo>
                <a:cubicBezTo>
                  <a:pt x="380" y="1938"/>
                  <a:pt x="449" y="1980"/>
                  <a:pt x="495" y="1992"/>
                </a:cubicBezTo>
                <a:cubicBezTo>
                  <a:pt x="518" y="1989"/>
                  <a:pt x="543" y="1992"/>
                  <a:pt x="565" y="1984"/>
                </a:cubicBezTo>
                <a:cubicBezTo>
                  <a:pt x="589" y="1975"/>
                  <a:pt x="596" y="1914"/>
                  <a:pt x="596" y="1914"/>
                </a:cubicBezTo>
                <a:cubicBezTo>
                  <a:pt x="608" y="1841"/>
                  <a:pt x="620" y="1751"/>
                  <a:pt x="565" y="1696"/>
                </a:cubicBezTo>
                <a:cubicBezTo>
                  <a:pt x="562" y="1688"/>
                  <a:pt x="557" y="1680"/>
                  <a:pt x="557" y="1672"/>
                </a:cubicBezTo>
                <a:cubicBezTo>
                  <a:pt x="557" y="1594"/>
                  <a:pt x="558" y="1516"/>
                  <a:pt x="565" y="1439"/>
                </a:cubicBezTo>
                <a:cubicBezTo>
                  <a:pt x="569" y="1396"/>
                  <a:pt x="620" y="1379"/>
                  <a:pt x="651" y="1368"/>
                </a:cubicBezTo>
                <a:cubicBezTo>
                  <a:pt x="716" y="1344"/>
                  <a:pt x="775" y="1336"/>
                  <a:pt x="845" y="1329"/>
                </a:cubicBezTo>
                <a:cubicBezTo>
                  <a:pt x="941" y="1340"/>
                  <a:pt x="953" y="1354"/>
                  <a:pt x="1017" y="1415"/>
                </a:cubicBezTo>
                <a:cubicBezTo>
                  <a:pt x="1026" y="1443"/>
                  <a:pt x="1034" y="1475"/>
                  <a:pt x="1048" y="1501"/>
                </a:cubicBezTo>
                <a:cubicBezTo>
                  <a:pt x="1062" y="1527"/>
                  <a:pt x="1086" y="1547"/>
                  <a:pt x="1103" y="1571"/>
                </a:cubicBezTo>
                <a:cubicBezTo>
                  <a:pt x="1105" y="1594"/>
                  <a:pt x="1100" y="1620"/>
                  <a:pt x="1110" y="1641"/>
                </a:cubicBezTo>
                <a:cubicBezTo>
                  <a:pt x="1142" y="1711"/>
                  <a:pt x="1243" y="1711"/>
                  <a:pt x="1305" y="1719"/>
                </a:cubicBezTo>
                <a:cubicBezTo>
                  <a:pt x="1359" y="1757"/>
                  <a:pt x="1412" y="1759"/>
                  <a:pt x="1477" y="1766"/>
                </a:cubicBezTo>
                <a:cubicBezTo>
                  <a:pt x="1568" y="1763"/>
                  <a:pt x="1659" y="1765"/>
                  <a:pt x="1749" y="1758"/>
                </a:cubicBezTo>
                <a:cubicBezTo>
                  <a:pt x="1777" y="1756"/>
                  <a:pt x="1853" y="1692"/>
                  <a:pt x="1890" y="1680"/>
                </a:cubicBezTo>
                <a:cubicBezTo>
                  <a:pt x="1898" y="1685"/>
                  <a:pt x="1905" y="1691"/>
                  <a:pt x="1913" y="1696"/>
                </a:cubicBezTo>
                <a:cubicBezTo>
                  <a:pt x="1928" y="1704"/>
                  <a:pt x="1945" y="1709"/>
                  <a:pt x="1960" y="1719"/>
                </a:cubicBezTo>
                <a:cubicBezTo>
                  <a:pt x="1969" y="1725"/>
                  <a:pt x="1975" y="1735"/>
                  <a:pt x="1983" y="1742"/>
                </a:cubicBezTo>
                <a:cubicBezTo>
                  <a:pt x="2019" y="1770"/>
                  <a:pt x="2052" y="1788"/>
                  <a:pt x="2084" y="1820"/>
                </a:cubicBezTo>
                <a:cubicBezTo>
                  <a:pt x="2090" y="1837"/>
                  <a:pt x="2105" y="1850"/>
                  <a:pt x="2108" y="1867"/>
                </a:cubicBezTo>
                <a:cubicBezTo>
                  <a:pt x="2115" y="1903"/>
                  <a:pt x="2110" y="1940"/>
                  <a:pt x="2116" y="1976"/>
                </a:cubicBezTo>
                <a:cubicBezTo>
                  <a:pt x="2122" y="2012"/>
                  <a:pt x="2174" y="2059"/>
                  <a:pt x="2201" y="2078"/>
                </a:cubicBezTo>
                <a:cubicBezTo>
                  <a:pt x="2205" y="2094"/>
                  <a:pt x="2208" y="2121"/>
                  <a:pt x="2225" y="2132"/>
                </a:cubicBezTo>
                <a:cubicBezTo>
                  <a:pt x="2248" y="2147"/>
                  <a:pt x="2277" y="2148"/>
                  <a:pt x="2303" y="2156"/>
                </a:cubicBezTo>
                <a:cubicBezTo>
                  <a:pt x="2392" y="2185"/>
                  <a:pt x="2407" y="2188"/>
                  <a:pt x="2513" y="2194"/>
                </a:cubicBezTo>
                <a:cubicBezTo>
                  <a:pt x="2536" y="2202"/>
                  <a:pt x="2540" y="2201"/>
                  <a:pt x="2560" y="2218"/>
                </a:cubicBezTo>
                <a:cubicBezTo>
                  <a:pt x="2568" y="2225"/>
                  <a:pt x="2573" y="2236"/>
                  <a:pt x="2583" y="2241"/>
                </a:cubicBezTo>
                <a:cubicBezTo>
                  <a:pt x="2610" y="2253"/>
                  <a:pt x="2641" y="2256"/>
                  <a:pt x="2669" y="2265"/>
                </a:cubicBezTo>
                <a:cubicBezTo>
                  <a:pt x="2810" y="2256"/>
                  <a:pt x="2754" y="2270"/>
                  <a:pt x="2840" y="2241"/>
                </a:cubicBezTo>
                <a:cubicBezTo>
                  <a:pt x="2889" y="2224"/>
                  <a:pt x="2926" y="2171"/>
                  <a:pt x="2973" y="2148"/>
                </a:cubicBezTo>
                <a:cubicBezTo>
                  <a:pt x="3029" y="2120"/>
                  <a:pt x="3070" y="2116"/>
                  <a:pt x="3136" y="2109"/>
                </a:cubicBezTo>
                <a:cubicBezTo>
                  <a:pt x="3183" y="2078"/>
                  <a:pt x="3167" y="2024"/>
                  <a:pt x="3199" y="1976"/>
                </a:cubicBezTo>
                <a:cubicBezTo>
                  <a:pt x="3212" y="1906"/>
                  <a:pt x="3217" y="1859"/>
                  <a:pt x="3222" y="1781"/>
                </a:cubicBezTo>
                <a:cubicBezTo>
                  <a:pt x="3215" y="1350"/>
                  <a:pt x="3227" y="1453"/>
                  <a:pt x="3199" y="1236"/>
                </a:cubicBezTo>
                <a:cubicBezTo>
                  <a:pt x="3191" y="948"/>
                  <a:pt x="3198" y="658"/>
                  <a:pt x="3175" y="371"/>
                </a:cubicBezTo>
                <a:cubicBezTo>
                  <a:pt x="3173" y="312"/>
                  <a:pt x="3179" y="134"/>
                  <a:pt x="3136" y="59"/>
                </a:cubicBezTo>
                <a:cubicBezTo>
                  <a:pt x="3116" y="24"/>
                  <a:pt x="2974" y="29"/>
                  <a:pt x="2949" y="28"/>
                </a:cubicBezTo>
                <a:cubicBezTo>
                  <a:pt x="2796" y="24"/>
                  <a:pt x="2643" y="24"/>
                  <a:pt x="2490" y="20"/>
                </a:cubicBezTo>
                <a:cubicBezTo>
                  <a:pt x="2412" y="18"/>
                  <a:pt x="2334" y="13"/>
                  <a:pt x="2256" y="12"/>
                </a:cubicBezTo>
                <a:cubicBezTo>
                  <a:pt x="1677" y="8"/>
                  <a:pt x="1097" y="7"/>
                  <a:pt x="518" y="5"/>
                </a:cubicBezTo>
                <a:cubicBezTo>
                  <a:pt x="482" y="7"/>
                  <a:pt x="444" y="0"/>
                  <a:pt x="409" y="12"/>
                </a:cubicBezTo>
                <a:cubicBezTo>
                  <a:pt x="400" y="15"/>
                  <a:pt x="422" y="27"/>
                  <a:pt x="425" y="36"/>
                </a:cubicBezTo>
                <a:cubicBezTo>
                  <a:pt x="430" y="48"/>
                  <a:pt x="420" y="69"/>
                  <a:pt x="432" y="75"/>
                </a:cubicBezTo>
                <a:cubicBezTo>
                  <a:pt x="441" y="80"/>
                  <a:pt x="437" y="54"/>
                  <a:pt x="440" y="44"/>
                </a:cubicBezTo>
                <a:close/>
              </a:path>
            </a:pathLst>
          </a:custGeom>
          <a:solidFill>
            <a:srgbClr val="99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panose="020F0502020204030204"/>
              <a:ea typeface="+mn-ea"/>
              <a:cs typeface="+mn-cs"/>
            </a:endParaRPr>
          </a:p>
        </p:txBody>
      </p:sp>
      <p:sp>
        <p:nvSpPr>
          <p:cNvPr id="39939" name="Freeform 3"/>
          <p:cNvSpPr>
            <a:spLocks/>
          </p:cNvSpPr>
          <p:nvPr/>
        </p:nvSpPr>
        <p:spPr bwMode="auto">
          <a:xfrm>
            <a:off x="5355035" y="2325290"/>
            <a:ext cx="3788961" cy="2878930"/>
          </a:xfrm>
          <a:custGeom>
            <a:avLst/>
            <a:gdLst>
              <a:gd name="T0" fmla="*/ 3048 w 3098"/>
              <a:gd name="T1" fmla="*/ 71 h 2253"/>
              <a:gd name="T2" fmla="*/ 2916 w 3098"/>
              <a:gd name="T3" fmla="*/ 118 h 2253"/>
              <a:gd name="T4" fmla="*/ 2705 w 3098"/>
              <a:gd name="T5" fmla="*/ 235 h 2253"/>
              <a:gd name="T6" fmla="*/ 2433 w 3098"/>
              <a:gd name="T7" fmla="*/ 203 h 2253"/>
              <a:gd name="T8" fmla="*/ 2074 w 3098"/>
              <a:gd name="T9" fmla="*/ 141 h 2253"/>
              <a:gd name="T10" fmla="*/ 1723 w 3098"/>
              <a:gd name="T11" fmla="*/ 203 h 2253"/>
              <a:gd name="T12" fmla="*/ 1755 w 3098"/>
              <a:gd name="T13" fmla="*/ 367 h 2253"/>
              <a:gd name="T14" fmla="*/ 1692 w 3098"/>
              <a:gd name="T15" fmla="*/ 468 h 2253"/>
              <a:gd name="T16" fmla="*/ 1599 w 3098"/>
              <a:gd name="T17" fmla="*/ 616 h 2253"/>
              <a:gd name="T18" fmla="*/ 1560 w 3098"/>
              <a:gd name="T19" fmla="*/ 562 h 2253"/>
              <a:gd name="T20" fmla="*/ 1630 w 3098"/>
              <a:gd name="T21" fmla="*/ 461 h 2253"/>
              <a:gd name="T22" fmla="*/ 1575 w 3098"/>
              <a:gd name="T23" fmla="*/ 227 h 2253"/>
              <a:gd name="T24" fmla="*/ 1435 w 3098"/>
              <a:gd name="T25" fmla="*/ 125 h 2253"/>
              <a:gd name="T26" fmla="*/ 1326 w 3098"/>
              <a:gd name="T27" fmla="*/ 71 h 2253"/>
              <a:gd name="T28" fmla="*/ 1006 w 3098"/>
              <a:gd name="T29" fmla="*/ 40 h 2253"/>
              <a:gd name="T30" fmla="*/ 1069 w 3098"/>
              <a:gd name="T31" fmla="*/ 289 h 2253"/>
              <a:gd name="T32" fmla="*/ 936 w 3098"/>
              <a:gd name="T33" fmla="*/ 375 h 2253"/>
              <a:gd name="T34" fmla="*/ 975 w 3098"/>
              <a:gd name="T35" fmla="*/ 242 h 2253"/>
              <a:gd name="T36" fmla="*/ 874 w 3098"/>
              <a:gd name="T37" fmla="*/ 48 h 2253"/>
              <a:gd name="T38" fmla="*/ 625 w 3098"/>
              <a:gd name="T39" fmla="*/ 55 h 2253"/>
              <a:gd name="T40" fmla="*/ 492 w 3098"/>
              <a:gd name="T41" fmla="*/ 1 h 2253"/>
              <a:gd name="T42" fmla="*/ 391 w 3098"/>
              <a:gd name="T43" fmla="*/ 32 h 2253"/>
              <a:gd name="T44" fmla="*/ 274 w 3098"/>
              <a:gd name="T45" fmla="*/ 141 h 2253"/>
              <a:gd name="T46" fmla="*/ 243 w 3098"/>
              <a:gd name="T47" fmla="*/ 990 h 2253"/>
              <a:gd name="T48" fmla="*/ 188 w 3098"/>
              <a:gd name="T49" fmla="*/ 1630 h 2253"/>
              <a:gd name="T50" fmla="*/ 219 w 3098"/>
              <a:gd name="T51" fmla="*/ 1871 h 2253"/>
              <a:gd name="T52" fmla="*/ 173 w 3098"/>
              <a:gd name="T53" fmla="*/ 1957 h 2253"/>
              <a:gd name="T54" fmla="*/ 71 w 3098"/>
              <a:gd name="T55" fmla="*/ 2019 h 2253"/>
              <a:gd name="T56" fmla="*/ 9 w 3098"/>
              <a:gd name="T57" fmla="*/ 2222 h 2253"/>
              <a:gd name="T58" fmla="*/ 1147 w 3098"/>
              <a:gd name="T59" fmla="*/ 2253 h 2253"/>
              <a:gd name="T60" fmla="*/ 3079 w 3098"/>
              <a:gd name="T61" fmla="*/ 2128 h 2253"/>
              <a:gd name="T62" fmla="*/ 3033 w 3098"/>
              <a:gd name="T63" fmla="*/ 328 h 2253"/>
              <a:gd name="T64" fmla="*/ 3064 w 3098"/>
              <a:gd name="T65" fmla="*/ 164 h 2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98" h="2253">
                <a:moveTo>
                  <a:pt x="3056" y="40"/>
                </a:moveTo>
                <a:cubicBezTo>
                  <a:pt x="3053" y="50"/>
                  <a:pt x="3055" y="63"/>
                  <a:pt x="3048" y="71"/>
                </a:cubicBezTo>
                <a:cubicBezTo>
                  <a:pt x="3046" y="73"/>
                  <a:pt x="3003" y="86"/>
                  <a:pt x="3001" y="86"/>
                </a:cubicBezTo>
                <a:cubicBezTo>
                  <a:pt x="2965" y="95"/>
                  <a:pt x="2946" y="97"/>
                  <a:pt x="2916" y="118"/>
                </a:cubicBezTo>
                <a:cubicBezTo>
                  <a:pt x="2878" y="173"/>
                  <a:pt x="2856" y="157"/>
                  <a:pt x="2807" y="188"/>
                </a:cubicBezTo>
                <a:cubicBezTo>
                  <a:pt x="2775" y="208"/>
                  <a:pt x="2741" y="226"/>
                  <a:pt x="2705" y="235"/>
                </a:cubicBezTo>
                <a:cubicBezTo>
                  <a:pt x="2632" y="232"/>
                  <a:pt x="2560" y="232"/>
                  <a:pt x="2487" y="227"/>
                </a:cubicBezTo>
                <a:cubicBezTo>
                  <a:pt x="2469" y="226"/>
                  <a:pt x="2448" y="207"/>
                  <a:pt x="2433" y="203"/>
                </a:cubicBezTo>
                <a:cubicBezTo>
                  <a:pt x="2364" y="182"/>
                  <a:pt x="2302" y="170"/>
                  <a:pt x="2230" y="164"/>
                </a:cubicBezTo>
                <a:cubicBezTo>
                  <a:pt x="2178" y="152"/>
                  <a:pt x="2124" y="159"/>
                  <a:pt x="2074" y="141"/>
                </a:cubicBezTo>
                <a:cubicBezTo>
                  <a:pt x="1975" y="148"/>
                  <a:pt x="1877" y="155"/>
                  <a:pt x="1778" y="164"/>
                </a:cubicBezTo>
                <a:cubicBezTo>
                  <a:pt x="1723" y="183"/>
                  <a:pt x="1736" y="164"/>
                  <a:pt x="1723" y="203"/>
                </a:cubicBezTo>
                <a:cubicBezTo>
                  <a:pt x="1731" y="243"/>
                  <a:pt x="1740" y="278"/>
                  <a:pt x="1762" y="312"/>
                </a:cubicBezTo>
                <a:cubicBezTo>
                  <a:pt x="1760" y="330"/>
                  <a:pt x="1760" y="349"/>
                  <a:pt x="1755" y="367"/>
                </a:cubicBezTo>
                <a:cubicBezTo>
                  <a:pt x="1752" y="376"/>
                  <a:pt x="1742" y="381"/>
                  <a:pt x="1739" y="390"/>
                </a:cubicBezTo>
                <a:cubicBezTo>
                  <a:pt x="1723" y="432"/>
                  <a:pt x="1732" y="443"/>
                  <a:pt x="1692" y="468"/>
                </a:cubicBezTo>
                <a:cubicBezTo>
                  <a:pt x="1689" y="489"/>
                  <a:pt x="1691" y="511"/>
                  <a:pt x="1684" y="531"/>
                </a:cubicBezTo>
                <a:cubicBezTo>
                  <a:pt x="1679" y="544"/>
                  <a:pt x="1615" y="591"/>
                  <a:pt x="1599" y="616"/>
                </a:cubicBezTo>
                <a:cubicBezTo>
                  <a:pt x="1583" y="614"/>
                  <a:pt x="1561" y="622"/>
                  <a:pt x="1552" y="609"/>
                </a:cubicBezTo>
                <a:cubicBezTo>
                  <a:pt x="1543" y="596"/>
                  <a:pt x="1553" y="576"/>
                  <a:pt x="1560" y="562"/>
                </a:cubicBezTo>
                <a:cubicBezTo>
                  <a:pt x="1567" y="549"/>
                  <a:pt x="1582" y="542"/>
                  <a:pt x="1591" y="531"/>
                </a:cubicBezTo>
                <a:cubicBezTo>
                  <a:pt x="1608" y="511"/>
                  <a:pt x="1621" y="486"/>
                  <a:pt x="1630" y="461"/>
                </a:cubicBezTo>
                <a:cubicBezTo>
                  <a:pt x="1624" y="406"/>
                  <a:pt x="1610" y="358"/>
                  <a:pt x="1599" y="305"/>
                </a:cubicBezTo>
                <a:cubicBezTo>
                  <a:pt x="1592" y="274"/>
                  <a:pt x="1596" y="252"/>
                  <a:pt x="1575" y="227"/>
                </a:cubicBezTo>
                <a:cubicBezTo>
                  <a:pt x="1562" y="212"/>
                  <a:pt x="1543" y="202"/>
                  <a:pt x="1529" y="188"/>
                </a:cubicBezTo>
                <a:cubicBezTo>
                  <a:pt x="1511" y="134"/>
                  <a:pt x="1529" y="167"/>
                  <a:pt x="1435" y="125"/>
                </a:cubicBezTo>
                <a:cubicBezTo>
                  <a:pt x="1380" y="100"/>
                  <a:pt x="1449" y="120"/>
                  <a:pt x="1381" y="86"/>
                </a:cubicBezTo>
                <a:cubicBezTo>
                  <a:pt x="1364" y="78"/>
                  <a:pt x="1344" y="78"/>
                  <a:pt x="1326" y="71"/>
                </a:cubicBezTo>
                <a:cubicBezTo>
                  <a:pt x="1287" y="56"/>
                  <a:pt x="1249" y="42"/>
                  <a:pt x="1209" y="32"/>
                </a:cubicBezTo>
                <a:cubicBezTo>
                  <a:pt x="1141" y="35"/>
                  <a:pt x="1068" y="13"/>
                  <a:pt x="1006" y="40"/>
                </a:cubicBezTo>
                <a:cubicBezTo>
                  <a:pt x="982" y="51"/>
                  <a:pt x="1010" y="92"/>
                  <a:pt x="1014" y="118"/>
                </a:cubicBezTo>
                <a:cubicBezTo>
                  <a:pt x="1022" y="168"/>
                  <a:pt x="1039" y="246"/>
                  <a:pt x="1069" y="289"/>
                </a:cubicBezTo>
                <a:cubicBezTo>
                  <a:pt x="1050" y="338"/>
                  <a:pt x="1048" y="366"/>
                  <a:pt x="999" y="383"/>
                </a:cubicBezTo>
                <a:cubicBezTo>
                  <a:pt x="978" y="380"/>
                  <a:pt x="952" y="389"/>
                  <a:pt x="936" y="375"/>
                </a:cubicBezTo>
                <a:cubicBezTo>
                  <a:pt x="926" y="366"/>
                  <a:pt x="940" y="349"/>
                  <a:pt x="944" y="336"/>
                </a:cubicBezTo>
                <a:cubicBezTo>
                  <a:pt x="956" y="300"/>
                  <a:pt x="968" y="280"/>
                  <a:pt x="975" y="242"/>
                </a:cubicBezTo>
                <a:cubicBezTo>
                  <a:pt x="973" y="198"/>
                  <a:pt x="977" y="153"/>
                  <a:pt x="968" y="110"/>
                </a:cubicBezTo>
                <a:cubicBezTo>
                  <a:pt x="956" y="55"/>
                  <a:pt x="916" y="58"/>
                  <a:pt x="874" y="48"/>
                </a:cubicBezTo>
                <a:cubicBezTo>
                  <a:pt x="797" y="52"/>
                  <a:pt x="759" y="49"/>
                  <a:pt x="695" y="71"/>
                </a:cubicBezTo>
                <a:cubicBezTo>
                  <a:pt x="693" y="71"/>
                  <a:pt x="636" y="64"/>
                  <a:pt x="625" y="55"/>
                </a:cubicBezTo>
                <a:cubicBezTo>
                  <a:pt x="578" y="18"/>
                  <a:pt x="656" y="36"/>
                  <a:pt x="562" y="16"/>
                </a:cubicBezTo>
                <a:cubicBezTo>
                  <a:pt x="539" y="11"/>
                  <a:pt x="492" y="1"/>
                  <a:pt x="492" y="1"/>
                </a:cubicBezTo>
                <a:cubicBezTo>
                  <a:pt x="461" y="4"/>
                  <a:pt x="429" y="0"/>
                  <a:pt x="399" y="9"/>
                </a:cubicBezTo>
                <a:cubicBezTo>
                  <a:pt x="391" y="11"/>
                  <a:pt x="397" y="26"/>
                  <a:pt x="391" y="32"/>
                </a:cubicBezTo>
                <a:cubicBezTo>
                  <a:pt x="365" y="58"/>
                  <a:pt x="350" y="61"/>
                  <a:pt x="321" y="71"/>
                </a:cubicBezTo>
                <a:cubicBezTo>
                  <a:pt x="304" y="96"/>
                  <a:pt x="284" y="112"/>
                  <a:pt x="274" y="141"/>
                </a:cubicBezTo>
                <a:cubicBezTo>
                  <a:pt x="270" y="312"/>
                  <a:pt x="284" y="424"/>
                  <a:pt x="235" y="570"/>
                </a:cubicBezTo>
                <a:cubicBezTo>
                  <a:pt x="214" y="709"/>
                  <a:pt x="222" y="851"/>
                  <a:pt x="243" y="990"/>
                </a:cubicBezTo>
                <a:cubicBezTo>
                  <a:pt x="238" y="1213"/>
                  <a:pt x="271" y="1267"/>
                  <a:pt x="196" y="1411"/>
                </a:cubicBezTo>
                <a:cubicBezTo>
                  <a:pt x="173" y="1504"/>
                  <a:pt x="181" y="1481"/>
                  <a:pt x="188" y="1630"/>
                </a:cubicBezTo>
                <a:cubicBezTo>
                  <a:pt x="197" y="1827"/>
                  <a:pt x="160" y="1766"/>
                  <a:pt x="212" y="1840"/>
                </a:cubicBezTo>
                <a:cubicBezTo>
                  <a:pt x="214" y="1850"/>
                  <a:pt x="215" y="1861"/>
                  <a:pt x="219" y="1871"/>
                </a:cubicBezTo>
                <a:cubicBezTo>
                  <a:pt x="223" y="1880"/>
                  <a:pt x="235" y="1885"/>
                  <a:pt x="235" y="1895"/>
                </a:cubicBezTo>
                <a:cubicBezTo>
                  <a:pt x="235" y="1902"/>
                  <a:pt x="178" y="1954"/>
                  <a:pt x="173" y="1957"/>
                </a:cubicBezTo>
                <a:cubicBezTo>
                  <a:pt x="161" y="1963"/>
                  <a:pt x="147" y="1962"/>
                  <a:pt x="134" y="1965"/>
                </a:cubicBezTo>
                <a:cubicBezTo>
                  <a:pt x="83" y="1990"/>
                  <a:pt x="114" y="1992"/>
                  <a:pt x="71" y="2019"/>
                </a:cubicBezTo>
                <a:cubicBezTo>
                  <a:pt x="59" y="2062"/>
                  <a:pt x="67" y="2082"/>
                  <a:pt x="25" y="2097"/>
                </a:cubicBezTo>
                <a:cubicBezTo>
                  <a:pt x="4" y="2137"/>
                  <a:pt x="15" y="2174"/>
                  <a:pt x="9" y="2222"/>
                </a:cubicBezTo>
                <a:cubicBezTo>
                  <a:pt x="81" y="2247"/>
                  <a:pt x="0" y="2222"/>
                  <a:pt x="173" y="2222"/>
                </a:cubicBezTo>
                <a:cubicBezTo>
                  <a:pt x="496" y="2222"/>
                  <a:pt x="825" y="2223"/>
                  <a:pt x="1147" y="2253"/>
                </a:cubicBezTo>
                <a:cubicBezTo>
                  <a:pt x="1851" y="2249"/>
                  <a:pt x="2404" y="2239"/>
                  <a:pt x="3056" y="2222"/>
                </a:cubicBezTo>
                <a:cubicBezTo>
                  <a:pt x="3064" y="2190"/>
                  <a:pt x="3072" y="2160"/>
                  <a:pt x="3079" y="2128"/>
                </a:cubicBezTo>
                <a:cubicBezTo>
                  <a:pt x="3098" y="1657"/>
                  <a:pt x="3090" y="1923"/>
                  <a:pt x="3079" y="1068"/>
                </a:cubicBezTo>
                <a:cubicBezTo>
                  <a:pt x="3076" y="822"/>
                  <a:pt x="3069" y="572"/>
                  <a:pt x="3033" y="328"/>
                </a:cubicBezTo>
                <a:cubicBezTo>
                  <a:pt x="3035" y="292"/>
                  <a:pt x="3036" y="255"/>
                  <a:pt x="3040" y="219"/>
                </a:cubicBezTo>
                <a:cubicBezTo>
                  <a:pt x="3042" y="204"/>
                  <a:pt x="3059" y="175"/>
                  <a:pt x="3064" y="164"/>
                </a:cubicBezTo>
                <a:cubicBezTo>
                  <a:pt x="3076" y="134"/>
                  <a:pt x="3071" y="124"/>
                  <a:pt x="3071" y="86"/>
                </a:cubicBezTo>
              </a:path>
            </a:pathLst>
          </a:custGeom>
          <a:solidFill>
            <a:srgbClr val="99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panose="020F0502020204030204"/>
              <a:ea typeface="+mn-ea"/>
              <a:cs typeface="+mn-cs"/>
            </a:endParaRPr>
          </a:p>
        </p:txBody>
      </p:sp>
      <p:sp>
        <p:nvSpPr>
          <p:cNvPr id="39940" name="Freeform 4" descr="Zig zag"/>
          <p:cNvSpPr>
            <a:spLocks/>
          </p:cNvSpPr>
          <p:nvPr/>
        </p:nvSpPr>
        <p:spPr bwMode="auto">
          <a:xfrm>
            <a:off x="5655073" y="1484709"/>
            <a:ext cx="3359944" cy="1665685"/>
          </a:xfrm>
          <a:custGeom>
            <a:avLst/>
            <a:gdLst>
              <a:gd name="T0" fmla="*/ 38 w 2822"/>
              <a:gd name="T1" fmla="*/ 894 h 1399"/>
              <a:gd name="T2" fmla="*/ 108 w 2822"/>
              <a:gd name="T3" fmla="*/ 840 h 1399"/>
              <a:gd name="T4" fmla="*/ 373 w 2822"/>
              <a:gd name="T5" fmla="*/ 863 h 1399"/>
              <a:gd name="T6" fmla="*/ 731 w 2822"/>
              <a:gd name="T7" fmla="*/ 910 h 1399"/>
              <a:gd name="T8" fmla="*/ 716 w 2822"/>
              <a:gd name="T9" fmla="*/ 1183 h 1399"/>
              <a:gd name="T10" fmla="*/ 762 w 2822"/>
              <a:gd name="T11" fmla="*/ 988 h 1399"/>
              <a:gd name="T12" fmla="*/ 1121 w 2822"/>
              <a:gd name="T13" fmla="*/ 871 h 1399"/>
              <a:gd name="T14" fmla="*/ 1191 w 2822"/>
              <a:gd name="T15" fmla="*/ 902 h 1399"/>
              <a:gd name="T16" fmla="*/ 1308 w 2822"/>
              <a:gd name="T17" fmla="*/ 980 h 1399"/>
              <a:gd name="T18" fmla="*/ 1339 w 2822"/>
              <a:gd name="T19" fmla="*/ 1338 h 1399"/>
              <a:gd name="T20" fmla="*/ 1432 w 2822"/>
              <a:gd name="T21" fmla="*/ 1315 h 1399"/>
              <a:gd name="T22" fmla="*/ 1495 w 2822"/>
              <a:gd name="T23" fmla="*/ 1198 h 1399"/>
              <a:gd name="T24" fmla="*/ 1495 w 2822"/>
              <a:gd name="T25" fmla="*/ 1081 h 1399"/>
              <a:gd name="T26" fmla="*/ 1760 w 2822"/>
              <a:gd name="T27" fmla="*/ 957 h 1399"/>
              <a:gd name="T28" fmla="*/ 2048 w 2822"/>
              <a:gd name="T29" fmla="*/ 988 h 1399"/>
              <a:gd name="T30" fmla="*/ 2399 w 2822"/>
              <a:gd name="T31" fmla="*/ 1050 h 1399"/>
              <a:gd name="T32" fmla="*/ 2671 w 2822"/>
              <a:gd name="T33" fmla="*/ 941 h 1399"/>
              <a:gd name="T34" fmla="*/ 2819 w 2822"/>
              <a:gd name="T35" fmla="*/ 793 h 1399"/>
              <a:gd name="T36" fmla="*/ 2765 w 2822"/>
              <a:gd name="T37" fmla="*/ 801 h 1399"/>
              <a:gd name="T38" fmla="*/ 2648 w 2822"/>
              <a:gd name="T39" fmla="*/ 824 h 1399"/>
              <a:gd name="T40" fmla="*/ 2578 w 2822"/>
              <a:gd name="T41" fmla="*/ 855 h 1399"/>
              <a:gd name="T42" fmla="*/ 2516 w 2822"/>
              <a:gd name="T43" fmla="*/ 879 h 1399"/>
              <a:gd name="T44" fmla="*/ 2414 w 2822"/>
              <a:gd name="T45" fmla="*/ 957 h 1399"/>
              <a:gd name="T46" fmla="*/ 2064 w 2822"/>
              <a:gd name="T47" fmla="*/ 879 h 1399"/>
              <a:gd name="T48" fmla="*/ 1814 w 2822"/>
              <a:gd name="T49" fmla="*/ 809 h 1399"/>
              <a:gd name="T50" fmla="*/ 1721 w 2822"/>
              <a:gd name="T51" fmla="*/ 676 h 1399"/>
              <a:gd name="T52" fmla="*/ 1604 w 2822"/>
              <a:gd name="T53" fmla="*/ 458 h 1399"/>
              <a:gd name="T54" fmla="*/ 1471 w 2822"/>
              <a:gd name="T55" fmla="*/ 380 h 1399"/>
              <a:gd name="T56" fmla="*/ 1284 w 2822"/>
              <a:gd name="T57" fmla="*/ 442 h 1399"/>
              <a:gd name="T58" fmla="*/ 778 w 2822"/>
              <a:gd name="T59" fmla="*/ 380 h 1399"/>
              <a:gd name="T60" fmla="*/ 645 w 2822"/>
              <a:gd name="T61" fmla="*/ 185 h 1399"/>
              <a:gd name="T62" fmla="*/ 287 w 2822"/>
              <a:gd name="T63" fmla="*/ 29 h 1399"/>
              <a:gd name="T64" fmla="*/ 193 w 2822"/>
              <a:gd name="T65" fmla="*/ 458 h 1399"/>
              <a:gd name="T66" fmla="*/ 217 w 2822"/>
              <a:gd name="T67" fmla="*/ 528 h 1399"/>
              <a:gd name="T68" fmla="*/ 162 w 2822"/>
              <a:gd name="T69" fmla="*/ 684 h 1399"/>
              <a:gd name="T70" fmla="*/ 22 w 2822"/>
              <a:gd name="T71" fmla="*/ 645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22" h="1399">
                <a:moveTo>
                  <a:pt x="14" y="637"/>
                </a:moveTo>
                <a:cubicBezTo>
                  <a:pt x="45" y="726"/>
                  <a:pt x="34" y="780"/>
                  <a:pt x="38" y="894"/>
                </a:cubicBezTo>
                <a:cubicBezTo>
                  <a:pt x="56" y="891"/>
                  <a:pt x="78" y="897"/>
                  <a:pt x="92" y="886"/>
                </a:cubicBezTo>
                <a:cubicBezTo>
                  <a:pt x="105" y="876"/>
                  <a:pt x="92" y="844"/>
                  <a:pt x="108" y="840"/>
                </a:cubicBezTo>
                <a:cubicBezTo>
                  <a:pt x="148" y="830"/>
                  <a:pt x="185" y="816"/>
                  <a:pt x="225" y="809"/>
                </a:cubicBezTo>
                <a:cubicBezTo>
                  <a:pt x="328" y="816"/>
                  <a:pt x="327" y="797"/>
                  <a:pt x="373" y="863"/>
                </a:cubicBezTo>
                <a:cubicBezTo>
                  <a:pt x="479" y="860"/>
                  <a:pt x="586" y="855"/>
                  <a:pt x="692" y="855"/>
                </a:cubicBezTo>
                <a:cubicBezTo>
                  <a:pt x="714" y="855"/>
                  <a:pt x="731" y="910"/>
                  <a:pt x="731" y="910"/>
                </a:cubicBezTo>
                <a:cubicBezTo>
                  <a:pt x="726" y="1022"/>
                  <a:pt x="735" y="1049"/>
                  <a:pt x="708" y="1128"/>
                </a:cubicBezTo>
                <a:cubicBezTo>
                  <a:pt x="711" y="1146"/>
                  <a:pt x="700" y="1174"/>
                  <a:pt x="716" y="1183"/>
                </a:cubicBezTo>
                <a:cubicBezTo>
                  <a:pt x="775" y="1216"/>
                  <a:pt x="789" y="1181"/>
                  <a:pt x="809" y="1151"/>
                </a:cubicBezTo>
                <a:cubicBezTo>
                  <a:pt x="827" y="1081"/>
                  <a:pt x="799" y="1042"/>
                  <a:pt x="762" y="988"/>
                </a:cubicBezTo>
                <a:cubicBezTo>
                  <a:pt x="755" y="943"/>
                  <a:pt x="728" y="865"/>
                  <a:pt x="786" y="848"/>
                </a:cubicBezTo>
                <a:cubicBezTo>
                  <a:pt x="1014" y="854"/>
                  <a:pt x="988" y="844"/>
                  <a:pt x="1121" y="871"/>
                </a:cubicBezTo>
                <a:cubicBezTo>
                  <a:pt x="1129" y="876"/>
                  <a:pt x="1136" y="882"/>
                  <a:pt x="1144" y="886"/>
                </a:cubicBezTo>
                <a:cubicBezTo>
                  <a:pt x="1159" y="893"/>
                  <a:pt x="1191" y="902"/>
                  <a:pt x="1191" y="902"/>
                </a:cubicBezTo>
                <a:cubicBezTo>
                  <a:pt x="1222" y="923"/>
                  <a:pt x="1253" y="943"/>
                  <a:pt x="1284" y="964"/>
                </a:cubicBezTo>
                <a:cubicBezTo>
                  <a:pt x="1292" y="969"/>
                  <a:pt x="1308" y="980"/>
                  <a:pt x="1308" y="980"/>
                </a:cubicBezTo>
                <a:cubicBezTo>
                  <a:pt x="1325" y="1007"/>
                  <a:pt x="1348" y="1020"/>
                  <a:pt x="1370" y="1042"/>
                </a:cubicBezTo>
                <a:cubicBezTo>
                  <a:pt x="1379" y="1123"/>
                  <a:pt x="1416" y="1288"/>
                  <a:pt x="1339" y="1338"/>
                </a:cubicBezTo>
                <a:cubicBezTo>
                  <a:pt x="1319" y="1399"/>
                  <a:pt x="1328" y="1395"/>
                  <a:pt x="1386" y="1385"/>
                </a:cubicBezTo>
                <a:cubicBezTo>
                  <a:pt x="1443" y="1357"/>
                  <a:pt x="1409" y="1361"/>
                  <a:pt x="1432" y="1315"/>
                </a:cubicBezTo>
                <a:cubicBezTo>
                  <a:pt x="1445" y="1290"/>
                  <a:pt x="1470" y="1272"/>
                  <a:pt x="1479" y="1245"/>
                </a:cubicBezTo>
                <a:cubicBezTo>
                  <a:pt x="1484" y="1229"/>
                  <a:pt x="1490" y="1214"/>
                  <a:pt x="1495" y="1198"/>
                </a:cubicBezTo>
                <a:cubicBezTo>
                  <a:pt x="1498" y="1190"/>
                  <a:pt x="1503" y="1175"/>
                  <a:pt x="1503" y="1175"/>
                </a:cubicBezTo>
                <a:cubicBezTo>
                  <a:pt x="1500" y="1144"/>
                  <a:pt x="1500" y="1112"/>
                  <a:pt x="1495" y="1081"/>
                </a:cubicBezTo>
                <a:cubicBezTo>
                  <a:pt x="1492" y="1065"/>
                  <a:pt x="1479" y="1035"/>
                  <a:pt x="1479" y="1035"/>
                </a:cubicBezTo>
                <a:cubicBezTo>
                  <a:pt x="1512" y="937"/>
                  <a:pt x="1694" y="960"/>
                  <a:pt x="1760" y="957"/>
                </a:cubicBezTo>
                <a:cubicBezTo>
                  <a:pt x="1840" y="959"/>
                  <a:pt x="1921" y="959"/>
                  <a:pt x="2001" y="964"/>
                </a:cubicBezTo>
                <a:cubicBezTo>
                  <a:pt x="2035" y="966"/>
                  <a:pt x="2016" y="977"/>
                  <a:pt x="2048" y="988"/>
                </a:cubicBezTo>
                <a:cubicBezTo>
                  <a:pt x="2112" y="1010"/>
                  <a:pt x="2199" y="1020"/>
                  <a:pt x="2266" y="1027"/>
                </a:cubicBezTo>
                <a:cubicBezTo>
                  <a:pt x="2309" y="1041"/>
                  <a:pt x="2355" y="1041"/>
                  <a:pt x="2399" y="1050"/>
                </a:cubicBezTo>
                <a:cubicBezTo>
                  <a:pt x="2465" y="1045"/>
                  <a:pt x="2518" y="1055"/>
                  <a:pt x="2570" y="1019"/>
                </a:cubicBezTo>
                <a:cubicBezTo>
                  <a:pt x="2590" y="963"/>
                  <a:pt x="2615" y="951"/>
                  <a:pt x="2671" y="941"/>
                </a:cubicBezTo>
                <a:cubicBezTo>
                  <a:pt x="2717" y="910"/>
                  <a:pt x="2739" y="886"/>
                  <a:pt x="2796" y="871"/>
                </a:cubicBezTo>
                <a:cubicBezTo>
                  <a:pt x="2815" y="814"/>
                  <a:pt x="2808" y="840"/>
                  <a:pt x="2819" y="793"/>
                </a:cubicBezTo>
                <a:cubicBezTo>
                  <a:pt x="2817" y="777"/>
                  <a:pt x="2822" y="758"/>
                  <a:pt x="2812" y="746"/>
                </a:cubicBezTo>
                <a:cubicBezTo>
                  <a:pt x="2791" y="720"/>
                  <a:pt x="2766" y="799"/>
                  <a:pt x="2765" y="801"/>
                </a:cubicBezTo>
                <a:cubicBezTo>
                  <a:pt x="2743" y="824"/>
                  <a:pt x="2703" y="813"/>
                  <a:pt x="2671" y="816"/>
                </a:cubicBezTo>
                <a:cubicBezTo>
                  <a:pt x="2663" y="819"/>
                  <a:pt x="2655" y="820"/>
                  <a:pt x="2648" y="824"/>
                </a:cubicBezTo>
                <a:cubicBezTo>
                  <a:pt x="2640" y="828"/>
                  <a:pt x="2634" y="836"/>
                  <a:pt x="2625" y="840"/>
                </a:cubicBezTo>
                <a:cubicBezTo>
                  <a:pt x="2610" y="847"/>
                  <a:pt x="2578" y="855"/>
                  <a:pt x="2578" y="855"/>
                </a:cubicBezTo>
                <a:cubicBezTo>
                  <a:pt x="2570" y="860"/>
                  <a:pt x="2564" y="868"/>
                  <a:pt x="2555" y="871"/>
                </a:cubicBezTo>
                <a:cubicBezTo>
                  <a:pt x="2543" y="876"/>
                  <a:pt x="2527" y="871"/>
                  <a:pt x="2516" y="879"/>
                </a:cubicBezTo>
                <a:cubicBezTo>
                  <a:pt x="2501" y="890"/>
                  <a:pt x="2495" y="910"/>
                  <a:pt x="2484" y="925"/>
                </a:cubicBezTo>
                <a:cubicBezTo>
                  <a:pt x="2482" y="927"/>
                  <a:pt x="2421" y="955"/>
                  <a:pt x="2414" y="957"/>
                </a:cubicBezTo>
                <a:cubicBezTo>
                  <a:pt x="2319" y="953"/>
                  <a:pt x="2236" y="967"/>
                  <a:pt x="2157" y="918"/>
                </a:cubicBezTo>
                <a:cubicBezTo>
                  <a:pt x="2134" y="881"/>
                  <a:pt x="2105" y="888"/>
                  <a:pt x="2064" y="879"/>
                </a:cubicBezTo>
                <a:cubicBezTo>
                  <a:pt x="2004" y="866"/>
                  <a:pt x="1945" y="855"/>
                  <a:pt x="1884" y="848"/>
                </a:cubicBezTo>
                <a:cubicBezTo>
                  <a:pt x="1857" y="839"/>
                  <a:pt x="1838" y="824"/>
                  <a:pt x="1814" y="809"/>
                </a:cubicBezTo>
                <a:cubicBezTo>
                  <a:pt x="1804" y="778"/>
                  <a:pt x="1783" y="770"/>
                  <a:pt x="1760" y="746"/>
                </a:cubicBezTo>
                <a:cubicBezTo>
                  <a:pt x="1751" y="721"/>
                  <a:pt x="1721" y="676"/>
                  <a:pt x="1721" y="676"/>
                </a:cubicBezTo>
                <a:cubicBezTo>
                  <a:pt x="1713" y="612"/>
                  <a:pt x="1693" y="543"/>
                  <a:pt x="1635" y="505"/>
                </a:cubicBezTo>
                <a:cubicBezTo>
                  <a:pt x="1625" y="489"/>
                  <a:pt x="1610" y="476"/>
                  <a:pt x="1604" y="458"/>
                </a:cubicBezTo>
                <a:cubicBezTo>
                  <a:pt x="1601" y="450"/>
                  <a:pt x="1602" y="440"/>
                  <a:pt x="1596" y="434"/>
                </a:cubicBezTo>
                <a:cubicBezTo>
                  <a:pt x="1572" y="410"/>
                  <a:pt x="1502" y="391"/>
                  <a:pt x="1471" y="380"/>
                </a:cubicBezTo>
                <a:cubicBezTo>
                  <a:pt x="1423" y="386"/>
                  <a:pt x="1397" y="391"/>
                  <a:pt x="1354" y="403"/>
                </a:cubicBezTo>
                <a:cubicBezTo>
                  <a:pt x="1301" y="439"/>
                  <a:pt x="1326" y="428"/>
                  <a:pt x="1284" y="442"/>
                </a:cubicBezTo>
                <a:cubicBezTo>
                  <a:pt x="970" y="433"/>
                  <a:pt x="1093" y="434"/>
                  <a:pt x="895" y="411"/>
                </a:cubicBezTo>
                <a:cubicBezTo>
                  <a:pt x="856" y="407"/>
                  <a:pt x="813" y="399"/>
                  <a:pt x="778" y="380"/>
                </a:cubicBezTo>
                <a:cubicBezTo>
                  <a:pt x="762" y="371"/>
                  <a:pt x="731" y="349"/>
                  <a:pt x="731" y="349"/>
                </a:cubicBezTo>
                <a:cubicBezTo>
                  <a:pt x="697" y="294"/>
                  <a:pt x="693" y="231"/>
                  <a:pt x="645" y="185"/>
                </a:cubicBezTo>
                <a:cubicBezTo>
                  <a:pt x="634" y="135"/>
                  <a:pt x="604" y="69"/>
                  <a:pt x="552" y="53"/>
                </a:cubicBezTo>
                <a:cubicBezTo>
                  <a:pt x="466" y="0"/>
                  <a:pt x="392" y="24"/>
                  <a:pt x="287" y="29"/>
                </a:cubicBezTo>
                <a:cubicBezTo>
                  <a:pt x="248" y="43"/>
                  <a:pt x="232" y="79"/>
                  <a:pt x="193" y="92"/>
                </a:cubicBezTo>
                <a:cubicBezTo>
                  <a:pt x="165" y="185"/>
                  <a:pt x="184" y="367"/>
                  <a:pt x="193" y="458"/>
                </a:cubicBezTo>
                <a:cubicBezTo>
                  <a:pt x="195" y="474"/>
                  <a:pt x="204" y="489"/>
                  <a:pt x="209" y="505"/>
                </a:cubicBezTo>
                <a:cubicBezTo>
                  <a:pt x="212" y="513"/>
                  <a:pt x="217" y="528"/>
                  <a:pt x="217" y="528"/>
                </a:cubicBezTo>
                <a:cubicBezTo>
                  <a:pt x="208" y="592"/>
                  <a:pt x="200" y="579"/>
                  <a:pt x="186" y="629"/>
                </a:cubicBezTo>
                <a:cubicBezTo>
                  <a:pt x="181" y="649"/>
                  <a:pt x="179" y="670"/>
                  <a:pt x="162" y="684"/>
                </a:cubicBezTo>
                <a:cubicBezTo>
                  <a:pt x="156" y="689"/>
                  <a:pt x="147" y="689"/>
                  <a:pt x="139" y="692"/>
                </a:cubicBezTo>
                <a:cubicBezTo>
                  <a:pt x="95" y="684"/>
                  <a:pt x="59" y="669"/>
                  <a:pt x="22" y="645"/>
                </a:cubicBezTo>
                <a:cubicBezTo>
                  <a:pt x="0" y="677"/>
                  <a:pt x="4" y="677"/>
                  <a:pt x="14" y="637"/>
                </a:cubicBezTo>
                <a:close/>
              </a:path>
            </a:pathLst>
          </a:custGeom>
          <a:pattFill prst="zigZag">
            <a:fgClr>
              <a:srgbClr val="009999"/>
            </a:fgClr>
            <a:bgClr>
              <a:schemeClr val="hlink"/>
            </a:bgClr>
          </a:pattFill>
          <a:ln w="9525">
            <a:pattFill prst="zigZag">
              <a:fgClr>
                <a:schemeClr val="tx1"/>
              </a:fgClr>
              <a:bgClr>
                <a:srgbClr val="FFFFFF"/>
              </a:bgClr>
            </a:patt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panose="020F0502020204030204"/>
              <a:ea typeface="+mn-ea"/>
              <a:cs typeface="+mn-cs"/>
            </a:endParaRPr>
          </a:p>
        </p:txBody>
      </p:sp>
      <p:sp>
        <p:nvSpPr>
          <p:cNvPr id="39941" name="Freeform 5" descr="Wide upward diagonal"/>
          <p:cNvSpPr>
            <a:spLocks/>
          </p:cNvSpPr>
          <p:nvPr/>
        </p:nvSpPr>
        <p:spPr bwMode="auto">
          <a:xfrm>
            <a:off x="5164551" y="-132161"/>
            <a:ext cx="3946429" cy="2767013"/>
          </a:xfrm>
          <a:custGeom>
            <a:avLst/>
            <a:gdLst>
              <a:gd name="T0" fmla="*/ 375 w 3201"/>
              <a:gd name="T1" fmla="*/ 327 h 2324"/>
              <a:gd name="T2" fmla="*/ 313 w 3201"/>
              <a:gd name="T3" fmla="*/ 499 h 2324"/>
              <a:gd name="T4" fmla="*/ 188 w 3201"/>
              <a:gd name="T5" fmla="*/ 756 h 2324"/>
              <a:gd name="T6" fmla="*/ 56 w 3201"/>
              <a:gd name="T7" fmla="*/ 888 h 2324"/>
              <a:gd name="T8" fmla="*/ 1 w 3201"/>
              <a:gd name="T9" fmla="*/ 943 h 2324"/>
              <a:gd name="T10" fmla="*/ 56 w 3201"/>
              <a:gd name="T11" fmla="*/ 1068 h 2324"/>
              <a:gd name="T12" fmla="*/ 243 w 3201"/>
              <a:gd name="T13" fmla="*/ 1083 h 2324"/>
              <a:gd name="T14" fmla="*/ 344 w 3201"/>
              <a:gd name="T15" fmla="*/ 1200 h 2324"/>
              <a:gd name="T16" fmla="*/ 368 w 3201"/>
              <a:gd name="T17" fmla="*/ 1878 h 2324"/>
              <a:gd name="T18" fmla="*/ 469 w 3201"/>
              <a:gd name="T19" fmla="*/ 2057 h 2324"/>
              <a:gd name="T20" fmla="*/ 594 w 3201"/>
              <a:gd name="T21" fmla="*/ 1870 h 2324"/>
              <a:gd name="T22" fmla="*/ 570 w 3201"/>
              <a:gd name="T23" fmla="*/ 1800 h 2324"/>
              <a:gd name="T24" fmla="*/ 773 w 3201"/>
              <a:gd name="T25" fmla="*/ 1411 h 2324"/>
              <a:gd name="T26" fmla="*/ 975 w 3201"/>
              <a:gd name="T27" fmla="*/ 1457 h 2324"/>
              <a:gd name="T28" fmla="*/ 1085 w 3201"/>
              <a:gd name="T29" fmla="*/ 1652 h 2324"/>
              <a:gd name="T30" fmla="*/ 1162 w 3201"/>
              <a:gd name="T31" fmla="*/ 1722 h 2324"/>
              <a:gd name="T32" fmla="*/ 1334 w 3201"/>
              <a:gd name="T33" fmla="*/ 1808 h 2324"/>
              <a:gd name="T34" fmla="*/ 1762 w 3201"/>
              <a:gd name="T35" fmla="*/ 1785 h 2324"/>
              <a:gd name="T36" fmla="*/ 1981 w 3201"/>
              <a:gd name="T37" fmla="*/ 1785 h 2324"/>
              <a:gd name="T38" fmla="*/ 2043 w 3201"/>
              <a:gd name="T39" fmla="*/ 1925 h 2324"/>
              <a:gd name="T40" fmla="*/ 2160 w 3201"/>
              <a:gd name="T41" fmla="*/ 2112 h 2324"/>
              <a:gd name="T42" fmla="*/ 2479 w 3201"/>
              <a:gd name="T43" fmla="*/ 2276 h 2324"/>
              <a:gd name="T44" fmla="*/ 2814 w 3201"/>
              <a:gd name="T45" fmla="*/ 2307 h 2324"/>
              <a:gd name="T46" fmla="*/ 3118 w 3201"/>
              <a:gd name="T47" fmla="*/ 2159 h 2324"/>
              <a:gd name="T48" fmla="*/ 3188 w 3201"/>
              <a:gd name="T49" fmla="*/ 1980 h 2324"/>
              <a:gd name="T50" fmla="*/ 3111 w 3201"/>
              <a:gd name="T51" fmla="*/ 2057 h 2324"/>
              <a:gd name="T52" fmla="*/ 2994 w 3201"/>
              <a:gd name="T53" fmla="*/ 2112 h 2324"/>
              <a:gd name="T54" fmla="*/ 2908 w 3201"/>
              <a:gd name="T55" fmla="*/ 2174 h 2324"/>
              <a:gd name="T56" fmla="*/ 2752 w 3201"/>
              <a:gd name="T57" fmla="*/ 2213 h 2324"/>
              <a:gd name="T58" fmla="*/ 2550 w 3201"/>
              <a:gd name="T59" fmla="*/ 2159 h 2324"/>
              <a:gd name="T60" fmla="*/ 2285 w 3201"/>
              <a:gd name="T61" fmla="*/ 2065 h 2324"/>
              <a:gd name="T62" fmla="*/ 2160 w 3201"/>
              <a:gd name="T63" fmla="*/ 1878 h 2324"/>
              <a:gd name="T64" fmla="*/ 2082 w 3201"/>
              <a:gd name="T65" fmla="*/ 1769 h 2324"/>
              <a:gd name="T66" fmla="*/ 1513 w 3201"/>
              <a:gd name="T67" fmla="*/ 1715 h 2324"/>
              <a:gd name="T68" fmla="*/ 1225 w 3201"/>
              <a:gd name="T69" fmla="*/ 1691 h 2324"/>
              <a:gd name="T70" fmla="*/ 1085 w 3201"/>
              <a:gd name="T71" fmla="*/ 1450 h 2324"/>
              <a:gd name="T72" fmla="*/ 913 w 3201"/>
              <a:gd name="T73" fmla="*/ 1309 h 2324"/>
              <a:gd name="T74" fmla="*/ 562 w 3201"/>
              <a:gd name="T75" fmla="*/ 1309 h 2324"/>
              <a:gd name="T76" fmla="*/ 477 w 3201"/>
              <a:gd name="T77" fmla="*/ 1231 h 2324"/>
              <a:gd name="T78" fmla="*/ 446 w 3201"/>
              <a:gd name="T79" fmla="*/ 1138 h 2324"/>
              <a:gd name="T80" fmla="*/ 407 w 3201"/>
              <a:gd name="T81" fmla="*/ 639 h 2324"/>
              <a:gd name="T82" fmla="*/ 477 w 3201"/>
              <a:gd name="T83" fmla="*/ 398 h 2324"/>
              <a:gd name="T84" fmla="*/ 547 w 3201"/>
              <a:gd name="T85" fmla="*/ 125 h 2324"/>
              <a:gd name="T86" fmla="*/ 492 w 3201"/>
              <a:gd name="T87" fmla="*/ 94 h 2324"/>
              <a:gd name="T88" fmla="*/ 414 w 3201"/>
              <a:gd name="T89" fmla="*/ 86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1" h="2324">
                <a:moveTo>
                  <a:pt x="414" y="86"/>
                </a:moveTo>
                <a:cubicBezTo>
                  <a:pt x="449" y="188"/>
                  <a:pt x="400" y="242"/>
                  <a:pt x="375" y="327"/>
                </a:cubicBezTo>
                <a:cubicBezTo>
                  <a:pt x="365" y="362"/>
                  <a:pt x="356" y="392"/>
                  <a:pt x="336" y="421"/>
                </a:cubicBezTo>
                <a:cubicBezTo>
                  <a:pt x="318" y="478"/>
                  <a:pt x="325" y="452"/>
                  <a:pt x="313" y="499"/>
                </a:cubicBezTo>
                <a:cubicBezTo>
                  <a:pt x="307" y="583"/>
                  <a:pt x="309" y="600"/>
                  <a:pt x="290" y="662"/>
                </a:cubicBezTo>
                <a:cubicBezTo>
                  <a:pt x="305" y="765"/>
                  <a:pt x="288" y="746"/>
                  <a:pt x="188" y="756"/>
                </a:cubicBezTo>
                <a:cubicBezTo>
                  <a:pt x="135" y="775"/>
                  <a:pt x="130" y="812"/>
                  <a:pt x="87" y="842"/>
                </a:cubicBezTo>
                <a:cubicBezTo>
                  <a:pt x="77" y="857"/>
                  <a:pt x="66" y="873"/>
                  <a:pt x="56" y="888"/>
                </a:cubicBezTo>
                <a:cubicBezTo>
                  <a:pt x="45" y="904"/>
                  <a:pt x="9" y="920"/>
                  <a:pt x="9" y="920"/>
                </a:cubicBezTo>
                <a:cubicBezTo>
                  <a:pt x="6" y="928"/>
                  <a:pt x="1" y="935"/>
                  <a:pt x="1" y="943"/>
                </a:cubicBezTo>
                <a:cubicBezTo>
                  <a:pt x="1" y="977"/>
                  <a:pt x="0" y="1011"/>
                  <a:pt x="9" y="1044"/>
                </a:cubicBezTo>
                <a:cubicBezTo>
                  <a:pt x="11" y="1052"/>
                  <a:pt x="48" y="1067"/>
                  <a:pt x="56" y="1068"/>
                </a:cubicBezTo>
                <a:cubicBezTo>
                  <a:pt x="108" y="1073"/>
                  <a:pt x="160" y="1073"/>
                  <a:pt x="212" y="1076"/>
                </a:cubicBezTo>
                <a:cubicBezTo>
                  <a:pt x="222" y="1078"/>
                  <a:pt x="234" y="1077"/>
                  <a:pt x="243" y="1083"/>
                </a:cubicBezTo>
                <a:cubicBezTo>
                  <a:pt x="261" y="1096"/>
                  <a:pt x="290" y="1130"/>
                  <a:pt x="290" y="1130"/>
                </a:cubicBezTo>
                <a:cubicBezTo>
                  <a:pt x="299" y="1158"/>
                  <a:pt x="344" y="1200"/>
                  <a:pt x="344" y="1200"/>
                </a:cubicBezTo>
                <a:cubicBezTo>
                  <a:pt x="355" y="1234"/>
                  <a:pt x="357" y="1268"/>
                  <a:pt x="368" y="1302"/>
                </a:cubicBezTo>
                <a:cubicBezTo>
                  <a:pt x="354" y="1579"/>
                  <a:pt x="356" y="1471"/>
                  <a:pt x="368" y="1878"/>
                </a:cubicBezTo>
                <a:cubicBezTo>
                  <a:pt x="369" y="1902"/>
                  <a:pt x="369" y="2011"/>
                  <a:pt x="391" y="2026"/>
                </a:cubicBezTo>
                <a:cubicBezTo>
                  <a:pt x="414" y="2042"/>
                  <a:pt x="444" y="2045"/>
                  <a:pt x="469" y="2057"/>
                </a:cubicBezTo>
                <a:cubicBezTo>
                  <a:pt x="556" y="2050"/>
                  <a:pt x="561" y="2064"/>
                  <a:pt x="601" y="2003"/>
                </a:cubicBezTo>
                <a:cubicBezTo>
                  <a:pt x="599" y="1959"/>
                  <a:pt x="600" y="1914"/>
                  <a:pt x="594" y="1870"/>
                </a:cubicBezTo>
                <a:cubicBezTo>
                  <a:pt x="592" y="1854"/>
                  <a:pt x="583" y="1839"/>
                  <a:pt x="578" y="1824"/>
                </a:cubicBezTo>
                <a:cubicBezTo>
                  <a:pt x="575" y="1816"/>
                  <a:pt x="570" y="1800"/>
                  <a:pt x="570" y="1800"/>
                </a:cubicBezTo>
                <a:cubicBezTo>
                  <a:pt x="577" y="1490"/>
                  <a:pt x="490" y="1458"/>
                  <a:pt x="703" y="1434"/>
                </a:cubicBezTo>
                <a:cubicBezTo>
                  <a:pt x="757" y="1415"/>
                  <a:pt x="733" y="1423"/>
                  <a:pt x="773" y="1411"/>
                </a:cubicBezTo>
                <a:cubicBezTo>
                  <a:pt x="817" y="1413"/>
                  <a:pt x="861" y="1414"/>
                  <a:pt x="905" y="1418"/>
                </a:cubicBezTo>
                <a:cubicBezTo>
                  <a:pt x="932" y="1421"/>
                  <a:pt x="975" y="1457"/>
                  <a:pt x="975" y="1457"/>
                </a:cubicBezTo>
                <a:cubicBezTo>
                  <a:pt x="995" y="1487"/>
                  <a:pt x="1020" y="1519"/>
                  <a:pt x="1038" y="1551"/>
                </a:cubicBezTo>
                <a:cubicBezTo>
                  <a:pt x="1057" y="1584"/>
                  <a:pt x="1063" y="1620"/>
                  <a:pt x="1085" y="1652"/>
                </a:cubicBezTo>
                <a:cubicBezTo>
                  <a:pt x="1095" y="1686"/>
                  <a:pt x="1085" y="1670"/>
                  <a:pt x="1116" y="1691"/>
                </a:cubicBezTo>
                <a:cubicBezTo>
                  <a:pt x="1131" y="1701"/>
                  <a:pt x="1162" y="1722"/>
                  <a:pt x="1162" y="1722"/>
                </a:cubicBezTo>
                <a:cubicBezTo>
                  <a:pt x="1191" y="1765"/>
                  <a:pt x="1239" y="1778"/>
                  <a:pt x="1287" y="1792"/>
                </a:cubicBezTo>
                <a:cubicBezTo>
                  <a:pt x="1303" y="1797"/>
                  <a:pt x="1318" y="1803"/>
                  <a:pt x="1334" y="1808"/>
                </a:cubicBezTo>
                <a:cubicBezTo>
                  <a:pt x="1342" y="1811"/>
                  <a:pt x="1357" y="1816"/>
                  <a:pt x="1357" y="1816"/>
                </a:cubicBezTo>
                <a:cubicBezTo>
                  <a:pt x="1499" y="1809"/>
                  <a:pt x="1618" y="1790"/>
                  <a:pt x="1762" y="1785"/>
                </a:cubicBezTo>
                <a:cubicBezTo>
                  <a:pt x="1792" y="1765"/>
                  <a:pt x="1805" y="1747"/>
                  <a:pt x="1840" y="1738"/>
                </a:cubicBezTo>
                <a:cubicBezTo>
                  <a:pt x="1902" y="1747"/>
                  <a:pt x="1927" y="1767"/>
                  <a:pt x="1981" y="1785"/>
                </a:cubicBezTo>
                <a:cubicBezTo>
                  <a:pt x="1991" y="1800"/>
                  <a:pt x="2002" y="1816"/>
                  <a:pt x="2012" y="1831"/>
                </a:cubicBezTo>
                <a:cubicBezTo>
                  <a:pt x="2030" y="1857"/>
                  <a:pt x="2025" y="1899"/>
                  <a:pt x="2043" y="1925"/>
                </a:cubicBezTo>
                <a:cubicBezTo>
                  <a:pt x="2065" y="1957"/>
                  <a:pt x="2053" y="1941"/>
                  <a:pt x="2082" y="1972"/>
                </a:cubicBezTo>
                <a:cubicBezTo>
                  <a:pt x="2092" y="2039"/>
                  <a:pt x="2102" y="2074"/>
                  <a:pt x="2160" y="2112"/>
                </a:cubicBezTo>
                <a:cubicBezTo>
                  <a:pt x="2222" y="2196"/>
                  <a:pt x="2290" y="2213"/>
                  <a:pt x="2386" y="2237"/>
                </a:cubicBezTo>
                <a:cubicBezTo>
                  <a:pt x="2425" y="2247"/>
                  <a:pt x="2445" y="2264"/>
                  <a:pt x="2479" y="2276"/>
                </a:cubicBezTo>
                <a:cubicBezTo>
                  <a:pt x="2548" y="2302"/>
                  <a:pt x="2627" y="2301"/>
                  <a:pt x="2698" y="2322"/>
                </a:cubicBezTo>
                <a:cubicBezTo>
                  <a:pt x="2712" y="2321"/>
                  <a:pt x="2784" y="2324"/>
                  <a:pt x="2814" y="2307"/>
                </a:cubicBezTo>
                <a:cubicBezTo>
                  <a:pt x="2879" y="2271"/>
                  <a:pt x="2937" y="2217"/>
                  <a:pt x="3009" y="2198"/>
                </a:cubicBezTo>
                <a:cubicBezTo>
                  <a:pt x="3046" y="2161"/>
                  <a:pt x="3062" y="2166"/>
                  <a:pt x="3118" y="2159"/>
                </a:cubicBezTo>
                <a:cubicBezTo>
                  <a:pt x="3174" y="2140"/>
                  <a:pt x="3156" y="2157"/>
                  <a:pt x="3181" y="2120"/>
                </a:cubicBezTo>
                <a:cubicBezTo>
                  <a:pt x="3183" y="2088"/>
                  <a:pt x="3201" y="2017"/>
                  <a:pt x="3188" y="1980"/>
                </a:cubicBezTo>
                <a:cubicBezTo>
                  <a:pt x="3125" y="2021"/>
                  <a:pt x="3197" y="1967"/>
                  <a:pt x="3157" y="2018"/>
                </a:cubicBezTo>
                <a:cubicBezTo>
                  <a:pt x="3144" y="2034"/>
                  <a:pt x="3125" y="2043"/>
                  <a:pt x="3111" y="2057"/>
                </a:cubicBezTo>
                <a:cubicBezTo>
                  <a:pt x="3098" y="2097"/>
                  <a:pt x="3111" y="2078"/>
                  <a:pt x="3056" y="2096"/>
                </a:cubicBezTo>
                <a:cubicBezTo>
                  <a:pt x="3036" y="2102"/>
                  <a:pt x="2994" y="2112"/>
                  <a:pt x="2994" y="2112"/>
                </a:cubicBezTo>
                <a:cubicBezTo>
                  <a:pt x="2940" y="2147"/>
                  <a:pt x="2965" y="2137"/>
                  <a:pt x="2924" y="2151"/>
                </a:cubicBezTo>
                <a:cubicBezTo>
                  <a:pt x="2919" y="2159"/>
                  <a:pt x="2916" y="2169"/>
                  <a:pt x="2908" y="2174"/>
                </a:cubicBezTo>
                <a:cubicBezTo>
                  <a:pt x="2896" y="2181"/>
                  <a:pt x="2882" y="2179"/>
                  <a:pt x="2869" y="2182"/>
                </a:cubicBezTo>
                <a:cubicBezTo>
                  <a:pt x="2830" y="2192"/>
                  <a:pt x="2791" y="2201"/>
                  <a:pt x="2752" y="2213"/>
                </a:cubicBezTo>
                <a:cubicBezTo>
                  <a:pt x="2712" y="2241"/>
                  <a:pt x="2727" y="2238"/>
                  <a:pt x="2651" y="2221"/>
                </a:cubicBezTo>
                <a:cubicBezTo>
                  <a:pt x="2617" y="2213"/>
                  <a:pt x="2584" y="2173"/>
                  <a:pt x="2550" y="2159"/>
                </a:cubicBezTo>
                <a:cubicBezTo>
                  <a:pt x="2496" y="2137"/>
                  <a:pt x="2414" y="2139"/>
                  <a:pt x="2362" y="2135"/>
                </a:cubicBezTo>
                <a:cubicBezTo>
                  <a:pt x="2309" y="2119"/>
                  <a:pt x="2318" y="2098"/>
                  <a:pt x="2285" y="2065"/>
                </a:cubicBezTo>
                <a:cubicBezTo>
                  <a:pt x="2257" y="2037"/>
                  <a:pt x="2223" y="2024"/>
                  <a:pt x="2191" y="2003"/>
                </a:cubicBezTo>
                <a:cubicBezTo>
                  <a:pt x="2183" y="1937"/>
                  <a:pt x="2176" y="1932"/>
                  <a:pt x="2160" y="1878"/>
                </a:cubicBezTo>
                <a:cubicBezTo>
                  <a:pt x="2153" y="1853"/>
                  <a:pt x="2149" y="1820"/>
                  <a:pt x="2129" y="1800"/>
                </a:cubicBezTo>
                <a:cubicBezTo>
                  <a:pt x="2116" y="1787"/>
                  <a:pt x="2097" y="1780"/>
                  <a:pt x="2082" y="1769"/>
                </a:cubicBezTo>
                <a:cubicBezTo>
                  <a:pt x="2054" y="1687"/>
                  <a:pt x="1946" y="1671"/>
                  <a:pt x="1872" y="1660"/>
                </a:cubicBezTo>
                <a:cubicBezTo>
                  <a:pt x="1706" y="1667"/>
                  <a:pt x="1651" y="1667"/>
                  <a:pt x="1513" y="1715"/>
                </a:cubicBezTo>
                <a:cubicBezTo>
                  <a:pt x="1443" y="1712"/>
                  <a:pt x="1373" y="1713"/>
                  <a:pt x="1303" y="1707"/>
                </a:cubicBezTo>
                <a:cubicBezTo>
                  <a:pt x="1277" y="1705"/>
                  <a:pt x="1225" y="1691"/>
                  <a:pt x="1225" y="1691"/>
                </a:cubicBezTo>
                <a:cubicBezTo>
                  <a:pt x="1200" y="1655"/>
                  <a:pt x="1168" y="1636"/>
                  <a:pt x="1139" y="1605"/>
                </a:cubicBezTo>
                <a:cubicBezTo>
                  <a:pt x="1126" y="1555"/>
                  <a:pt x="1108" y="1497"/>
                  <a:pt x="1085" y="1450"/>
                </a:cubicBezTo>
                <a:cubicBezTo>
                  <a:pt x="1065" y="1409"/>
                  <a:pt x="1030" y="1403"/>
                  <a:pt x="999" y="1372"/>
                </a:cubicBezTo>
                <a:cubicBezTo>
                  <a:pt x="975" y="1348"/>
                  <a:pt x="945" y="1323"/>
                  <a:pt x="913" y="1309"/>
                </a:cubicBezTo>
                <a:cubicBezTo>
                  <a:pt x="875" y="1292"/>
                  <a:pt x="835" y="1291"/>
                  <a:pt x="796" y="1278"/>
                </a:cubicBezTo>
                <a:cubicBezTo>
                  <a:pt x="550" y="1289"/>
                  <a:pt x="674" y="1276"/>
                  <a:pt x="562" y="1309"/>
                </a:cubicBezTo>
                <a:cubicBezTo>
                  <a:pt x="549" y="1307"/>
                  <a:pt x="534" y="1309"/>
                  <a:pt x="523" y="1302"/>
                </a:cubicBezTo>
                <a:cubicBezTo>
                  <a:pt x="516" y="1298"/>
                  <a:pt x="483" y="1240"/>
                  <a:pt x="477" y="1231"/>
                </a:cubicBezTo>
                <a:cubicBezTo>
                  <a:pt x="474" y="1208"/>
                  <a:pt x="476" y="1183"/>
                  <a:pt x="469" y="1161"/>
                </a:cubicBezTo>
                <a:cubicBezTo>
                  <a:pt x="466" y="1151"/>
                  <a:pt x="451" y="1147"/>
                  <a:pt x="446" y="1138"/>
                </a:cubicBezTo>
                <a:cubicBezTo>
                  <a:pt x="428" y="1105"/>
                  <a:pt x="426" y="1064"/>
                  <a:pt x="414" y="1029"/>
                </a:cubicBezTo>
                <a:cubicBezTo>
                  <a:pt x="409" y="900"/>
                  <a:pt x="392" y="768"/>
                  <a:pt x="407" y="639"/>
                </a:cubicBezTo>
                <a:cubicBezTo>
                  <a:pt x="410" y="612"/>
                  <a:pt x="431" y="595"/>
                  <a:pt x="438" y="569"/>
                </a:cubicBezTo>
                <a:cubicBezTo>
                  <a:pt x="453" y="511"/>
                  <a:pt x="457" y="455"/>
                  <a:pt x="477" y="398"/>
                </a:cubicBezTo>
                <a:cubicBezTo>
                  <a:pt x="492" y="356"/>
                  <a:pt x="524" y="323"/>
                  <a:pt x="539" y="281"/>
                </a:cubicBezTo>
                <a:cubicBezTo>
                  <a:pt x="548" y="219"/>
                  <a:pt x="558" y="189"/>
                  <a:pt x="547" y="125"/>
                </a:cubicBezTo>
                <a:cubicBezTo>
                  <a:pt x="546" y="117"/>
                  <a:pt x="546" y="105"/>
                  <a:pt x="539" y="101"/>
                </a:cubicBezTo>
                <a:cubicBezTo>
                  <a:pt x="525" y="93"/>
                  <a:pt x="508" y="96"/>
                  <a:pt x="492" y="94"/>
                </a:cubicBezTo>
                <a:cubicBezTo>
                  <a:pt x="437" y="75"/>
                  <a:pt x="509" y="78"/>
                  <a:pt x="531" y="70"/>
                </a:cubicBezTo>
                <a:cubicBezTo>
                  <a:pt x="480" y="52"/>
                  <a:pt x="395" y="0"/>
                  <a:pt x="414" y="86"/>
                </a:cubicBezTo>
                <a:close/>
              </a:path>
            </a:pathLst>
          </a:custGeom>
          <a:blipFill dpi="0" rotWithShape="0">
            <a:blip r:embed="rId3">
              <a:extLst>
                <a:ext uri="{28A0092B-C50C-407E-A947-70E740481C1C}">
                  <a14:useLocalDpi xmlns:a14="http://schemas.microsoft.com/office/drawing/2010/main" val="0"/>
                </a:ext>
              </a:extLst>
            </a:blip>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panose="020F0502020204030204"/>
              <a:ea typeface="+mn-ea"/>
              <a:cs typeface="+mn-cs"/>
            </a:endParaRPr>
          </a:p>
        </p:txBody>
      </p:sp>
      <p:sp>
        <p:nvSpPr>
          <p:cNvPr id="39942" name="Freeform 6" descr="Wide upward diagonal"/>
          <p:cNvSpPr>
            <a:spLocks/>
          </p:cNvSpPr>
          <p:nvPr/>
        </p:nvSpPr>
        <p:spPr bwMode="auto">
          <a:xfrm>
            <a:off x="5356226" y="2430065"/>
            <a:ext cx="3754754" cy="2774154"/>
          </a:xfrm>
          <a:custGeom>
            <a:avLst/>
            <a:gdLst>
              <a:gd name="T0" fmla="*/ 2946 w 3070"/>
              <a:gd name="T1" fmla="*/ 147 h 2279"/>
              <a:gd name="T2" fmla="*/ 2813 w 3070"/>
              <a:gd name="T3" fmla="*/ 233 h 2279"/>
              <a:gd name="T4" fmla="*/ 2517 w 3070"/>
              <a:gd name="T5" fmla="*/ 256 h 2279"/>
              <a:gd name="T6" fmla="*/ 2244 w 3070"/>
              <a:gd name="T7" fmla="*/ 194 h 2279"/>
              <a:gd name="T8" fmla="*/ 1746 w 3070"/>
              <a:gd name="T9" fmla="*/ 186 h 2279"/>
              <a:gd name="T10" fmla="*/ 1754 w 3070"/>
              <a:gd name="T11" fmla="*/ 303 h 2279"/>
              <a:gd name="T12" fmla="*/ 1676 w 3070"/>
              <a:gd name="T13" fmla="*/ 506 h 2279"/>
              <a:gd name="T14" fmla="*/ 1590 w 3070"/>
              <a:gd name="T15" fmla="*/ 622 h 2279"/>
              <a:gd name="T16" fmla="*/ 1574 w 3070"/>
              <a:gd name="T17" fmla="*/ 583 h 2279"/>
              <a:gd name="T18" fmla="*/ 1543 w 3070"/>
              <a:gd name="T19" fmla="*/ 202 h 2279"/>
              <a:gd name="T20" fmla="*/ 1192 w 3070"/>
              <a:gd name="T21" fmla="*/ 61 h 2279"/>
              <a:gd name="T22" fmla="*/ 1005 w 3070"/>
              <a:gd name="T23" fmla="*/ 108 h 2279"/>
              <a:gd name="T24" fmla="*/ 1013 w 3070"/>
              <a:gd name="T25" fmla="*/ 389 h 2279"/>
              <a:gd name="T26" fmla="*/ 943 w 3070"/>
              <a:gd name="T27" fmla="*/ 334 h 2279"/>
              <a:gd name="T28" fmla="*/ 881 w 3070"/>
              <a:gd name="T29" fmla="*/ 77 h 2279"/>
              <a:gd name="T30" fmla="*/ 616 w 3070"/>
              <a:gd name="T31" fmla="*/ 54 h 2279"/>
              <a:gd name="T32" fmla="*/ 538 w 3070"/>
              <a:gd name="T33" fmla="*/ 38 h 2279"/>
              <a:gd name="T34" fmla="*/ 289 w 3070"/>
              <a:gd name="T35" fmla="*/ 85 h 2279"/>
              <a:gd name="T36" fmla="*/ 203 w 3070"/>
              <a:gd name="T37" fmla="*/ 716 h 2279"/>
              <a:gd name="T38" fmla="*/ 242 w 3070"/>
              <a:gd name="T39" fmla="*/ 942 h 2279"/>
              <a:gd name="T40" fmla="*/ 250 w 3070"/>
              <a:gd name="T41" fmla="*/ 1145 h 2279"/>
              <a:gd name="T42" fmla="*/ 164 w 3070"/>
              <a:gd name="T43" fmla="*/ 1503 h 2279"/>
              <a:gd name="T44" fmla="*/ 187 w 3070"/>
              <a:gd name="T45" fmla="*/ 1955 h 2279"/>
              <a:gd name="T46" fmla="*/ 102 w 3070"/>
              <a:gd name="T47" fmla="*/ 1994 h 2279"/>
              <a:gd name="T48" fmla="*/ 102 w 3070"/>
              <a:gd name="T49" fmla="*/ 2041 h 2279"/>
              <a:gd name="T50" fmla="*/ 24 w 3070"/>
              <a:gd name="T51" fmla="*/ 2111 h 2279"/>
              <a:gd name="T52" fmla="*/ 0 w 3070"/>
              <a:gd name="T53" fmla="*/ 2165 h 2279"/>
              <a:gd name="T54" fmla="*/ 273 w 3070"/>
              <a:gd name="T55" fmla="*/ 2197 h 2279"/>
              <a:gd name="T56" fmla="*/ 289 w 3070"/>
              <a:gd name="T57" fmla="*/ 1597 h 2279"/>
              <a:gd name="T58" fmla="*/ 351 w 3070"/>
              <a:gd name="T59" fmla="*/ 1347 h 2279"/>
              <a:gd name="T60" fmla="*/ 398 w 3070"/>
              <a:gd name="T61" fmla="*/ 1051 h 2279"/>
              <a:gd name="T62" fmla="*/ 359 w 3070"/>
              <a:gd name="T63" fmla="*/ 809 h 2279"/>
              <a:gd name="T64" fmla="*/ 491 w 3070"/>
              <a:gd name="T65" fmla="*/ 170 h 2279"/>
              <a:gd name="T66" fmla="*/ 881 w 3070"/>
              <a:gd name="T67" fmla="*/ 482 h 2279"/>
              <a:gd name="T68" fmla="*/ 990 w 3070"/>
              <a:gd name="T69" fmla="*/ 529 h 2279"/>
              <a:gd name="T70" fmla="*/ 1185 w 3070"/>
              <a:gd name="T71" fmla="*/ 474 h 2279"/>
              <a:gd name="T72" fmla="*/ 1177 w 3070"/>
              <a:gd name="T73" fmla="*/ 264 h 2279"/>
              <a:gd name="T74" fmla="*/ 1224 w 3070"/>
              <a:gd name="T75" fmla="*/ 178 h 2279"/>
              <a:gd name="T76" fmla="*/ 1489 w 3070"/>
              <a:gd name="T77" fmla="*/ 326 h 2279"/>
              <a:gd name="T78" fmla="*/ 1489 w 3070"/>
              <a:gd name="T79" fmla="*/ 630 h 2279"/>
              <a:gd name="T80" fmla="*/ 1715 w 3070"/>
              <a:gd name="T81" fmla="*/ 700 h 2279"/>
              <a:gd name="T82" fmla="*/ 1761 w 3070"/>
              <a:gd name="T83" fmla="*/ 638 h 2279"/>
              <a:gd name="T84" fmla="*/ 1808 w 3070"/>
              <a:gd name="T85" fmla="*/ 552 h 2279"/>
              <a:gd name="T86" fmla="*/ 1839 w 3070"/>
              <a:gd name="T87" fmla="*/ 326 h 2279"/>
              <a:gd name="T88" fmla="*/ 1987 w 3070"/>
              <a:gd name="T89" fmla="*/ 264 h 2279"/>
              <a:gd name="T90" fmla="*/ 2712 w 3070"/>
              <a:gd name="T91" fmla="*/ 404 h 2279"/>
              <a:gd name="T92" fmla="*/ 2891 w 3070"/>
              <a:gd name="T93" fmla="*/ 350 h 2279"/>
              <a:gd name="T94" fmla="*/ 3055 w 3070"/>
              <a:gd name="T95" fmla="*/ 217 h 2279"/>
              <a:gd name="T96" fmla="*/ 3000 w 3070"/>
              <a:gd name="T97" fmla="*/ 116 h 2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70" h="2279">
                <a:moveTo>
                  <a:pt x="3024" y="116"/>
                </a:moveTo>
                <a:cubicBezTo>
                  <a:pt x="2997" y="133"/>
                  <a:pt x="2976" y="139"/>
                  <a:pt x="2946" y="147"/>
                </a:cubicBezTo>
                <a:cubicBezTo>
                  <a:pt x="2912" y="170"/>
                  <a:pt x="2893" y="186"/>
                  <a:pt x="2852" y="194"/>
                </a:cubicBezTo>
                <a:cubicBezTo>
                  <a:pt x="2792" y="233"/>
                  <a:pt x="2864" y="182"/>
                  <a:pt x="2813" y="233"/>
                </a:cubicBezTo>
                <a:cubicBezTo>
                  <a:pt x="2793" y="253"/>
                  <a:pt x="2761" y="258"/>
                  <a:pt x="2735" y="264"/>
                </a:cubicBezTo>
                <a:cubicBezTo>
                  <a:pt x="2662" y="261"/>
                  <a:pt x="2590" y="261"/>
                  <a:pt x="2517" y="256"/>
                </a:cubicBezTo>
                <a:cubicBezTo>
                  <a:pt x="2465" y="253"/>
                  <a:pt x="2403" y="226"/>
                  <a:pt x="2354" y="209"/>
                </a:cubicBezTo>
                <a:cubicBezTo>
                  <a:pt x="2319" y="197"/>
                  <a:pt x="2281" y="199"/>
                  <a:pt x="2244" y="194"/>
                </a:cubicBezTo>
                <a:cubicBezTo>
                  <a:pt x="2174" y="170"/>
                  <a:pt x="2107" y="159"/>
                  <a:pt x="2034" y="147"/>
                </a:cubicBezTo>
                <a:cubicBezTo>
                  <a:pt x="1937" y="152"/>
                  <a:pt x="1839" y="154"/>
                  <a:pt x="1746" y="186"/>
                </a:cubicBezTo>
                <a:cubicBezTo>
                  <a:pt x="1726" y="225"/>
                  <a:pt x="1725" y="210"/>
                  <a:pt x="1738" y="256"/>
                </a:cubicBezTo>
                <a:cubicBezTo>
                  <a:pt x="1742" y="272"/>
                  <a:pt x="1754" y="303"/>
                  <a:pt x="1754" y="303"/>
                </a:cubicBezTo>
                <a:cubicBezTo>
                  <a:pt x="1748" y="354"/>
                  <a:pt x="1749" y="387"/>
                  <a:pt x="1722" y="428"/>
                </a:cubicBezTo>
                <a:cubicBezTo>
                  <a:pt x="1714" y="470"/>
                  <a:pt x="1710" y="482"/>
                  <a:pt x="1676" y="506"/>
                </a:cubicBezTo>
                <a:cubicBezTo>
                  <a:pt x="1660" y="529"/>
                  <a:pt x="1655" y="562"/>
                  <a:pt x="1637" y="583"/>
                </a:cubicBezTo>
                <a:cubicBezTo>
                  <a:pt x="1624" y="599"/>
                  <a:pt x="1604" y="608"/>
                  <a:pt x="1590" y="622"/>
                </a:cubicBezTo>
                <a:cubicBezTo>
                  <a:pt x="1582" y="617"/>
                  <a:pt x="1570" y="615"/>
                  <a:pt x="1567" y="607"/>
                </a:cubicBezTo>
                <a:cubicBezTo>
                  <a:pt x="1564" y="599"/>
                  <a:pt x="1571" y="591"/>
                  <a:pt x="1574" y="583"/>
                </a:cubicBezTo>
                <a:cubicBezTo>
                  <a:pt x="1591" y="532"/>
                  <a:pt x="1583" y="549"/>
                  <a:pt x="1605" y="513"/>
                </a:cubicBezTo>
                <a:cubicBezTo>
                  <a:pt x="1603" y="439"/>
                  <a:pt x="1635" y="260"/>
                  <a:pt x="1543" y="202"/>
                </a:cubicBezTo>
                <a:cubicBezTo>
                  <a:pt x="1516" y="160"/>
                  <a:pt x="1499" y="149"/>
                  <a:pt x="1457" y="124"/>
                </a:cubicBezTo>
                <a:cubicBezTo>
                  <a:pt x="1353" y="62"/>
                  <a:pt x="1331" y="70"/>
                  <a:pt x="1192" y="61"/>
                </a:cubicBezTo>
                <a:cubicBezTo>
                  <a:pt x="1134" y="50"/>
                  <a:pt x="1084" y="38"/>
                  <a:pt x="1021" y="61"/>
                </a:cubicBezTo>
                <a:cubicBezTo>
                  <a:pt x="1005" y="67"/>
                  <a:pt x="1005" y="108"/>
                  <a:pt x="1005" y="108"/>
                </a:cubicBezTo>
                <a:cubicBezTo>
                  <a:pt x="1013" y="139"/>
                  <a:pt x="1019" y="160"/>
                  <a:pt x="1037" y="186"/>
                </a:cubicBezTo>
                <a:cubicBezTo>
                  <a:pt x="1057" y="247"/>
                  <a:pt x="1085" y="365"/>
                  <a:pt x="1013" y="389"/>
                </a:cubicBezTo>
                <a:cubicBezTo>
                  <a:pt x="995" y="386"/>
                  <a:pt x="973" y="392"/>
                  <a:pt x="959" y="381"/>
                </a:cubicBezTo>
                <a:cubicBezTo>
                  <a:pt x="946" y="371"/>
                  <a:pt x="943" y="334"/>
                  <a:pt x="943" y="334"/>
                </a:cubicBezTo>
                <a:cubicBezTo>
                  <a:pt x="950" y="260"/>
                  <a:pt x="971" y="182"/>
                  <a:pt x="951" y="108"/>
                </a:cubicBezTo>
                <a:cubicBezTo>
                  <a:pt x="949" y="101"/>
                  <a:pt x="890" y="81"/>
                  <a:pt x="881" y="77"/>
                </a:cubicBezTo>
                <a:cubicBezTo>
                  <a:pt x="872" y="73"/>
                  <a:pt x="867" y="62"/>
                  <a:pt x="857" y="61"/>
                </a:cubicBezTo>
                <a:cubicBezTo>
                  <a:pt x="777" y="54"/>
                  <a:pt x="696" y="56"/>
                  <a:pt x="616" y="54"/>
                </a:cubicBezTo>
                <a:cubicBezTo>
                  <a:pt x="606" y="51"/>
                  <a:pt x="595" y="48"/>
                  <a:pt x="585" y="46"/>
                </a:cubicBezTo>
                <a:cubicBezTo>
                  <a:pt x="569" y="43"/>
                  <a:pt x="553" y="42"/>
                  <a:pt x="538" y="38"/>
                </a:cubicBezTo>
                <a:cubicBezTo>
                  <a:pt x="522" y="34"/>
                  <a:pt x="491" y="22"/>
                  <a:pt x="491" y="22"/>
                </a:cubicBezTo>
                <a:cubicBezTo>
                  <a:pt x="366" y="29"/>
                  <a:pt x="342" y="0"/>
                  <a:pt x="289" y="85"/>
                </a:cubicBezTo>
                <a:cubicBezTo>
                  <a:pt x="268" y="247"/>
                  <a:pt x="290" y="64"/>
                  <a:pt x="273" y="404"/>
                </a:cubicBezTo>
                <a:cubicBezTo>
                  <a:pt x="268" y="511"/>
                  <a:pt x="238" y="616"/>
                  <a:pt x="203" y="716"/>
                </a:cubicBezTo>
                <a:cubicBezTo>
                  <a:pt x="205" y="745"/>
                  <a:pt x="206" y="829"/>
                  <a:pt x="218" y="872"/>
                </a:cubicBezTo>
                <a:cubicBezTo>
                  <a:pt x="219" y="877"/>
                  <a:pt x="237" y="928"/>
                  <a:pt x="242" y="942"/>
                </a:cubicBezTo>
                <a:cubicBezTo>
                  <a:pt x="245" y="950"/>
                  <a:pt x="250" y="965"/>
                  <a:pt x="250" y="965"/>
                </a:cubicBezTo>
                <a:cubicBezTo>
                  <a:pt x="259" y="1045"/>
                  <a:pt x="263" y="1046"/>
                  <a:pt x="250" y="1145"/>
                </a:cubicBezTo>
                <a:cubicBezTo>
                  <a:pt x="247" y="1166"/>
                  <a:pt x="234" y="1207"/>
                  <a:pt x="234" y="1207"/>
                </a:cubicBezTo>
                <a:cubicBezTo>
                  <a:pt x="224" y="1311"/>
                  <a:pt x="190" y="1403"/>
                  <a:pt x="164" y="1503"/>
                </a:cubicBezTo>
                <a:cubicBezTo>
                  <a:pt x="150" y="1643"/>
                  <a:pt x="180" y="1762"/>
                  <a:pt x="218" y="1893"/>
                </a:cubicBezTo>
                <a:cubicBezTo>
                  <a:pt x="207" y="1954"/>
                  <a:pt x="222" y="1913"/>
                  <a:pt x="187" y="1955"/>
                </a:cubicBezTo>
                <a:cubicBezTo>
                  <a:pt x="181" y="1962"/>
                  <a:pt x="180" y="1973"/>
                  <a:pt x="172" y="1978"/>
                </a:cubicBezTo>
                <a:cubicBezTo>
                  <a:pt x="151" y="1990"/>
                  <a:pt x="125" y="1988"/>
                  <a:pt x="102" y="1994"/>
                </a:cubicBezTo>
                <a:cubicBezTo>
                  <a:pt x="110" y="2006"/>
                  <a:pt x="187" y="2087"/>
                  <a:pt x="125" y="2056"/>
                </a:cubicBezTo>
                <a:cubicBezTo>
                  <a:pt x="117" y="2052"/>
                  <a:pt x="110" y="2046"/>
                  <a:pt x="102" y="2041"/>
                </a:cubicBezTo>
                <a:cubicBezTo>
                  <a:pt x="115" y="1925"/>
                  <a:pt x="114" y="2005"/>
                  <a:pt x="63" y="2041"/>
                </a:cubicBezTo>
                <a:cubicBezTo>
                  <a:pt x="49" y="2081"/>
                  <a:pt x="59" y="2059"/>
                  <a:pt x="24" y="2111"/>
                </a:cubicBezTo>
                <a:cubicBezTo>
                  <a:pt x="19" y="2119"/>
                  <a:pt x="8" y="2134"/>
                  <a:pt x="8" y="2134"/>
                </a:cubicBezTo>
                <a:cubicBezTo>
                  <a:pt x="5" y="2144"/>
                  <a:pt x="0" y="2154"/>
                  <a:pt x="0" y="2165"/>
                </a:cubicBezTo>
                <a:cubicBezTo>
                  <a:pt x="0" y="2258"/>
                  <a:pt x="15" y="2241"/>
                  <a:pt x="94" y="2251"/>
                </a:cubicBezTo>
                <a:cubicBezTo>
                  <a:pt x="183" y="2246"/>
                  <a:pt x="252" y="2279"/>
                  <a:pt x="273" y="2197"/>
                </a:cubicBezTo>
                <a:cubicBezTo>
                  <a:pt x="281" y="2035"/>
                  <a:pt x="247" y="2039"/>
                  <a:pt x="351" y="1971"/>
                </a:cubicBezTo>
                <a:cubicBezTo>
                  <a:pt x="406" y="1884"/>
                  <a:pt x="349" y="1689"/>
                  <a:pt x="289" y="1597"/>
                </a:cubicBezTo>
                <a:cubicBezTo>
                  <a:pt x="294" y="1552"/>
                  <a:pt x="297" y="1507"/>
                  <a:pt x="312" y="1464"/>
                </a:cubicBezTo>
                <a:cubicBezTo>
                  <a:pt x="322" y="1408"/>
                  <a:pt x="340" y="1399"/>
                  <a:pt x="351" y="1347"/>
                </a:cubicBezTo>
                <a:cubicBezTo>
                  <a:pt x="358" y="1313"/>
                  <a:pt x="363" y="1279"/>
                  <a:pt x="374" y="1246"/>
                </a:cubicBezTo>
                <a:cubicBezTo>
                  <a:pt x="378" y="1182"/>
                  <a:pt x="377" y="1113"/>
                  <a:pt x="398" y="1051"/>
                </a:cubicBezTo>
                <a:cubicBezTo>
                  <a:pt x="395" y="1007"/>
                  <a:pt x="396" y="963"/>
                  <a:pt x="390" y="919"/>
                </a:cubicBezTo>
                <a:cubicBezTo>
                  <a:pt x="385" y="884"/>
                  <a:pt x="365" y="845"/>
                  <a:pt x="359" y="809"/>
                </a:cubicBezTo>
                <a:cubicBezTo>
                  <a:pt x="353" y="677"/>
                  <a:pt x="286" y="271"/>
                  <a:pt x="390" y="241"/>
                </a:cubicBezTo>
                <a:cubicBezTo>
                  <a:pt x="425" y="217"/>
                  <a:pt x="450" y="184"/>
                  <a:pt x="491" y="170"/>
                </a:cubicBezTo>
                <a:cubicBezTo>
                  <a:pt x="694" y="175"/>
                  <a:pt x="831" y="84"/>
                  <a:pt x="873" y="248"/>
                </a:cubicBezTo>
                <a:cubicBezTo>
                  <a:pt x="876" y="326"/>
                  <a:pt x="867" y="405"/>
                  <a:pt x="881" y="482"/>
                </a:cubicBezTo>
                <a:cubicBezTo>
                  <a:pt x="884" y="496"/>
                  <a:pt x="907" y="492"/>
                  <a:pt x="920" y="498"/>
                </a:cubicBezTo>
                <a:cubicBezTo>
                  <a:pt x="943" y="509"/>
                  <a:pt x="990" y="529"/>
                  <a:pt x="990" y="529"/>
                </a:cubicBezTo>
                <a:cubicBezTo>
                  <a:pt x="1050" y="526"/>
                  <a:pt x="1112" y="537"/>
                  <a:pt x="1169" y="521"/>
                </a:cubicBezTo>
                <a:cubicBezTo>
                  <a:pt x="1185" y="517"/>
                  <a:pt x="1180" y="490"/>
                  <a:pt x="1185" y="474"/>
                </a:cubicBezTo>
                <a:cubicBezTo>
                  <a:pt x="1196" y="440"/>
                  <a:pt x="1186" y="460"/>
                  <a:pt x="1208" y="428"/>
                </a:cubicBezTo>
                <a:cubicBezTo>
                  <a:pt x="1223" y="370"/>
                  <a:pt x="1220" y="307"/>
                  <a:pt x="1177" y="264"/>
                </a:cubicBezTo>
                <a:cubicBezTo>
                  <a:pt x="1169" y="242"/>
                  <a:pt x="1157" y="217"/>
                  <a:pt x="1177" y="194"/>
                </a:cubicBezTo>
                <a:cubicBezTo>
                  <a:pt x="1188" y="182"/>
                  <a:pt x="1224" y="178"/>
                  <a:pt x="1224" y="178"/>
                </a:cubicBezTo>
                <a:cubicBezTo>
                  <a:pt x="1341" y="198"/>
                  <a:pt x="1286" y="187"/>
                  <a:pt x="1387" y="209"/>
                </a:cubicBezTo>
                <a:cubicBezTo>
                  <a:pt x="1429" y="237"/>
                  <a:pt x="1460" y="286"/>
                  <a:pt x="1489" y="326"/>
                </a:cubicBezTo>
                <a:cubicBezTo>
                  <a:pt x="1496" y="355"/>
                  <a:pt x="1505" y="383"/>
                  <a:pt x="1512" y="412"/>
                </a:cubicBezTo>
                <a:cubicBezTo>
                  <a:pt x="1507" y="481"/>
                  <a:pt x="1509" y="563"/>
                  <a:pt x="1489" y="630"/>
                </a:cubicBezTo>
                <a:cubicBezTo>
                  <a:pt x="1497" y="689"/>
                  <a:pt x="1493" y="690"/>
                  <a:pt x="1543" y="708"/>
                </a:cubicBezTo>
                <a:cubicBezTo>
                  <a:pt x="1600" y="705"/>
                  <a:pt x="1658" y="704"/>
                  <a:pt x="1715" y="700"/>
                </a:cubicBezTo>
                <a:cubicBezTo>
                  <a:pt x="1723" y="699"/>
                  <a:pt x="1733" y="699"/>
                  <a:pt x="1738" y="693"/>
                </a:cubicBezTo>
                <a:cubicBezTo>
                  <a:pt x="1750" y="677"/>
                  <a:pt x="1750" y="655"/>
                  <a:pt x="1761" y="638"/>
                </a:cubicBezTo>
                <a:cubicBezTo>
                  <a:pt x="1777" y="560"/>
                  <a:pt x="1753" y="633"/>
                  <a:pt x="1800" y="576"/>
                </a:cubicBezTo>
                <a:cubicBezTo>
                  <a:pt x="1805" y="570"/>
                  <a:pt x="1803" y="559"/>
                  <a:pt x="1808" y="552"/>
                </a:cubicBezTo>
                <a:cubicBezTo>
                  <a:pt x="1814" y="543"/>
                  <a:pt x="1823" y="537"/>
                  <a:pt x="1831" y="529"/>
                </a:cubicBezTo>
                <a:cubicBezTo>
                  <a:pt x="1834" y="461"/>
                  <a:pt x="1829" y="393"/>
                  <a:pt x="1839" y="326"/>
                </a:cubicBezTo>
                <a:cubicBezTo>
                  <a:pt x="1841" y="309"/>
                  <a:pt x="1926" y="285"/>
                  <a:pt x="1941" y="280"/>
                </a:cubicBezTo>
                <a:cubicBezTo>
                  <a:pt x="1956" y="275"/>
                  <a:pt x="1987" y="264"/>
                  <a:pt x="1987" y="264"/>
                </a:cubicBezTo>
                <a:cubicBezTo>
                  <a:pt x="2110" y="271"/>
                  <a:pt x="2265" y="269"/>
                  <a:pt x="2393" y="295"/>
                </a:cubicBezTo>
                <a:cubicBezTo>
                  <a:pt x="2489" y="362"/>
                  <a:pt x="2597" y="392"/>
                  <a:pt x="2712" y="404"/>
                </a:cubicBezTo>
                <a:cubicBezTo>
                  <a:pt x="2741" y="401"/>
                  <a:pt x="2769" y="400"/>
                  <a:pt x="2798" y="396"/>
                </a:cubicBezTo>
                <a:cubicBezTo>
                  <a:pt x="2831" y="391"/>
                  <a:pt x="2862" y="364"/>
                  <a:pt x="2891" y="350"/>
                </a:cubicBezTo>
                <a:cubicBezTo>
                  <a:pt x="2928" y="332"/>
                  <a:pt x="2966" y="319"/>
                  <a:pt x="3000" y="295"/>
                </a:cubicBezTo>
                <a:cubicBezTo>
                  <a:pt x="3016" y="264"/>
                  <a:pt x="3031" y="242"/>
                  <a:pt x="3055" y="217"/>
                </a:cubicBezTo>
                <a:cubicBezTo>
                  <a:pt x="3070" y="173"/>
                  <a:pt x="3058" y="129"/>
                  <a:pt x="3047" y="85"/>
                </a:cubicBezTo>
                <a:cubicBezTo>
                  <a:pt x="3018" y="94"/>
                  <a:pt x="3023" y="88"/>
                  <a:pt x="3000" y="116"/>
                </a:cubicBezTo>
                <a:cubicBezTo>
                  <a:pt x="2994" y="123"/>
                  <a:pt x="2985" y="139"/>
                  <a:pt x="2985" y="139"/>
                </a:cubicBezTo>
              </a:path>
            </a:pathLst>
          </a:custGeom>
          <a:blipFill dpi="0" rotWithShape="0">
            <a:blip r:embed="rId4">
              <a:extLst>
                <a:ext uri="{28A0092B-C50C-407E-A947-70E740481C1C}">
                  <a14:useLocalDpi xmlns:a14="http://schemas.microsoft.com/office/drawing/2010/main" val="0"/>
                </a:ext>
              </a:extLst>
            </a:blip>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panose="020F0502020204030204"/>
              <a:ea typeface="+mn-ea"/>
              <a:cs typeface="+mn-cs"/>
            </a:endParaRPr>
          </a:p>
        </p:txBody>
      </p:sp>
      <p:sp>
        <p:nvSpPr>
          <p:cNvPr id="39943" name="Freeform 7" descr="25%"/>
          <p:cNvSpPr>
            <a:spLocks/>
          </p:cNvSpPr>
          <p:nvPr/>
        </p:nvSpPr>
        <p:spPr bwMode="auto">
          <a:xfrm>
            <a:off x="5466953" y="-35720"/>
            <a:ext cx="260747" cy="803672"/>
          </a:xfrm>
          <a:custGeom>
            <a:avLst/>
            <a:gdLst>
              <a:gd name="T0" fmla="*/ 157 w 219"/>
              <a:gd name="T1" fmla="*/ 13 h 675"/>
              <a:gd name="T2" fmla="*/ 172 w 219"/>
              <a:gd name="T3" fmla="*/ 59 h 675"/>
              <a:gd name="T4" fmla="*/ 125 w 219"/>
              <a:gd name="T5" fmla="*/ 153 h 675"/>
              <a:gd name="T6" fmla="*/ 118 w 219"/>
              <a:gd name="T7" fmla="*/ 246 h 675"/>
              <a:gd name="T8" fmla="*/ 86 w 219"/>
              <a:gd name="T9" fmla="*/ 293 h 675"/>
              <a:gd name="T10" fmla="*/ 40 w 219"/>
              <a:gd name="T11" fmla="*/ 441 h 675"/>
              <a:gd name="T12" fmla="*/ 24 w 219"/>
              <a:gd name="T13" fmla="*/ 519 h 675"/>
              <a:gd name="T14" fmla="*/ 9 w 219"/>
              <a:gd name="T15" fmla="*/ 566 h 675"/>
              <a:gd name="T16" fmla="*/ 47 w 219"/>
              <a:gd name="T17" fmla="*/ 675 h 675"/>
              <a:gd name="T18" fmla="*/ 86 w 219"/>
              <a:gd name="T19" fmla="*/ 605 h 675"/>
              <a:gd name="T20" fmla="*/ 118 w 219"/>
              <a:gd name="T21" fmla="*/ 394 h 675"/>
              <a:gd name="T22" fmla="*/ 141 w 219"/>
              <a:gd name="T23" fmla="*/ 324 h 675"/>
              <a:gd name="T24" fmla="*/ 188 w 219"/>
              <a:gd name="T25" fmla="*/ 239 h 675"/>
              <a:gd name="T26" fmla="*/ 219 w 219"/>
              <a:gd name="T27" fmla="*/ 168 h 675"/>
              <a:gd name="T28" fmla="*/ 211 w 219"/>
              <a:gd name="T29" fmla="*/ 28 h 675"/>
              <a:gd name="T30" fmla="*/ 203 w 219"/>
              <a:gd name="T31" fmla="*/ 5 h 675"/>
              <a:gd name="T32" fmla="*/ 157 w 219"/>
              <a:gd name="T33" fmla="*/ 1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9" h="675">
                <a:moveTo>
                  <a:pt x="157" y="13"/>
                </a:moveTo>
                <a:cubicBezTo>
                  <a:pt x="162" y="28"/>
                  <a:pt x="172" y="43"/>
                  <a:pt x="172" y="59"/>
                </a:cubicBezTo>
                <a:cubicBezTo>
                  <a:pt x="172" y="78"/>
                  <a:pt x="136" y="136"/>
                  <a:pt x="125" y="153"/>
                </a:cubicBezTo>
                <a:cubicBezTo>
                  <a:pt x="123" y="184"/>
                  <a:pt x="126" y="216"/>
                  <a:pt x="118" y="246"/>
                </a:cubicBezTo>
                <a:cubicBezTo>
                  <a:pt x="113" y="264"/>
                  <a:pt x="86" y="293"/>
                  <a:pt x="86" y="293"/>
                </a:cubicBezTo>
                <a:cubicBezTo>
                  <a:pt x="72" y="343"/>
                  <a:pt x="51" y="391"/>
                  <a:pt x="40" y="441"/>
                </a:cubicBezTo>
                <a:cubicBezTo>
                  <a:pt x="34" y="467"/>
                  <a:pt x="32" y="494"/>
                  <a:pt x="24" y="519"/>
                </a:cubicBezTo>
                <a:cubicBezTo>
                  <a:pt x="19" y="535"/>
                  <a:pt x="9" y="566"/>
                  <a:pt x="9" y="566"/>
                </a:cubicBezTo>
                <a:cubicBezTo>
                  <a:pt x="13" y="615"/>
                  <a:pt x="0" y="659"/>
                  <a:pt x="47" y="675"/>
                </a:cubicBezTo>
                <a:cubicBezTo>
                  <a:pt x="89" y="661"/>
                  <a:pt x="74" y="643"/>
                  <a:pt x="86" y="605"/>
                </a:cubicBezTo>
                <a:cubicBezTo>
                  <a:pt x="92" y="528"/>
                  <a:pt x="99" y="468"/>
                  <a:pt x="118" y="394"/>
                </a:cubicBezTo>
                <a:cubicBezTo>
                  <a:pt x="124" y="370"/>
                  <a:pt x="141" y="324"/>
                  <a:pt x="141" y="324"/>
                </a:cubicBezTo>
                <a:cubicBezTo>
                  <a:pt x="148" y="278"/>
                  <a:pt x="143" y="252"/>
                  <a:pt x="188" y="239"/>
                </a:cubicBezTo>
                <a:cubicBezTo>
                  <a:pt x="197" y="213"/>
                  <a:pt x="210" y="194"/>
                  <a:pt x="219" y="168"/>
                </a:cubicBezTo>
                <a:cubicBezTo>
                  <a:pt x="216" y="121"/>
                  <a:pt x="216" y="75"/>
                  <a:pt x="211" y="28"/>
                </a:cubicBezTo>
                <a:cubicBezTo>
                  <a:pt x="210" y="20"/>
                  <a:pt x="211" y="7"/>
                  <a:pt x="203" y="5"/>
                </a:cubicBezTo>
                <a:cubicBezTo>
                  <a:pt x="188" y="0"/>
                  <a:pt x="173" y="13"/>
                  <a:pt x="157" y="13"/>
                </a:cubicBezTo>
                <a:close/>
              </a:path>
            </a:pathLst>
          </a:custGeom>
          <a:blipFill dpi="0" rotWithShape="0">
            <a:blip r:embed="rId5">
              <a:extLst>
                <a:ext uri="{28A0092B-C50C-407E-A947-70E740481C1C}">
                  <a14:useLocalDpi xmlns:a14="http://schemas.microsoft.com/office/drawing/2010/main" val="0"/>
                </a:ext>
              </a:extLst>
            </a:blip>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panose="020F0502020204030204"/>
              <a:ea typeface="+mn-ea"/>
              <a:cs typeface="+mn-cs"/>
            </a:endParaRPr>
          </a:p>
        </p:txBody>
      </p:sp>
      <p:sp>
        <p:nvSpPr>
          <p:cNvPr id="39944" name="Freeform 8" descr="10%"/>
          <p:cNvSpPr>
            <a:spLocks/>
          </p:cNvSpPr>
          <p:nvPr/>
        </p:nvSpPr>
        <p:spPr bwMode="auto">
          <a:xfrm>
            <a:off x="5463382" y="1185863"/>
            <a:ext cx="479822" cy="1159669"/>
          </a:xfrm>
          <a:custGeom>
            <a:avLst/>
            <a:gdLst>
              <a:gd name="T0" fmla="*/ 12 w 403"/>
              <a:gd name="T1" fmla="*/ 0 h 974"/>
              <a:gd name="T2" fmla="*/ 74 w 403"/>
              <a:gd name="T3" fmla="*/ 109 h 974"/>
              <a:gd name="T4" fmla="*/ 97 w 403"/>
              <a:gd name="T5" fmla="*/ 179 h 974"/>
              <a:gd name="T6" fmla="*/ 128 w 403"/>
              <a:gd name="T7" fmla="*/ 911 h 974"/>
              <a:gd name="T8" fmla="*/ 308 w 403"/>
              <a:gd name="T9" fmla="*/ 974 h 974"/>
              <a:gd name="T10" fmla="*/ 378 w 403"/>
              <a:gd name="T11" fmla="*/ 896 h 974"/>
              <a:gd name="T12" fmla="*/ 362 w 403"/>
              <a:gd name="T13" fmla="*/ 623 h 974"/>
              <a:gd name="T14" fmla="*/ 323 w 403"/>
              <a:gd name="T15" fmla="*/ 249 h 974"/>
              <a:gd name="T16" fmla="*/ 308 w 403"/>
              <a:gd name="T17" fmla="*/ 202 h 974"/>
              <a:gd name="T18" fmla="*/ 230 w 403"/>
              <a:gd name="T19" fmla="*/ 163 h 974"/>
              <a:gd name="T20" fmla="*/ 152 w 403"/>
              <a:gd name="T21" fmla="*/ 78 h 974"/>
              <a:gd name="T22" fmla="*/ 12 w 403"/>
              <a:gd name="T23"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974">
                <a:moveTo>
                  <a:pt x="12" y="0"/>
                </a:moveTo>
                <a:cubicBezTo>
                  <a:pt x="69" y="17"/>
                  <a:pt x="62" y="59"/>
                  <a:pt x="74" y="109"/>
                </a:cubicBezTo>
                <a:cubicBezTo>
                  <a:pt x="79" y="132"/>
                  <a:pt x="89" y="156"/>
                  <a:pt x="97" y="179"/>
                </a:cubicBezTo>
                <a:cubicBezTo>
                  <a:pt x="123" y="379"/>
                  <a:pt x="0" y="783"/>
                  <a:pt x="128" y="911"/>
                </a:cubicBezTo>
                <a:cubicBezTo>
                  <a:pt x="149" y="974"/>
                  <a:pt x="258" y="970"/>
                  <a:pt x="308" y="974"/>
                </a:cubicBezTo>
                <a:cubicBezTo>
                  <a:pt x="362" y="960"/>
                  <a:pt x="350" y="937"/>
                  <a:pt x="378" y="896"/>
                </a:cubicBezTo>
                <a:cubicBezTo>
                  <a:pt x="403" y="801"/>
                  <a:pt x="386" y="715"/>
                  <a:pt x="362" y="623"/>
                </a:cubicBezTo>
                <a:cubicBezTo>
                  <a:pt x="357" y="478"/>
                  <a:pt x="367" y="376"/>
                  <a:pt x="323" y="249"/>
                </a:cubicBezTo>
                <a:cubicBezTo>
                  <a:pt x="318" y="233"/>
                  <a:pt x="320" y="214"/>
                  <a:pt x="308" y="202"/>
                </a:cubicBezTo>
                <a:cubicBezTo>
                  <a:pt x="293" y="187"/>
                  <a:pt x="250" y="170"/>
                  <a:pt x="230" y="163"/>
                </a:cubicBezTo>
                <a:cubicBezTo>
                  <a:pt x="208" y="131"/>
                  <a:pt x="191" y="90"/>
                  <a:pt x="152" y="78"/>
                </a:cubicBezTo>
                <a:cubicBezTo>
                  <a:pt x="124" y="36"/>
                  <a:pt x="60" y="15"/>
                  <a:pt x="12" y="0"/>
                </a:cubicBezTo>
                <a:close/>
              </a:path>
            </a:pathLst>
          </a:custGeom>
          <a:pattFill prst="pct10">
            <a:fgClr>
              <a:srgbClr val="CCCC00"/>
            </a:fgClr>
            <a:bgClr>
              <a:srgbClr val="F8FAF8"/>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panose="020F0502020204030204"/>
              <a:ea typeface="+mn-ea"/>
              <a:cs typeface="+mn-cs"/>
            </a:endParaRPr>
          </a:p>
        </p:txBody>
      </p:sp>
      <p:sp>
        <p:nvSpPr>
          <p:cNvPr id="39945" name="Freeform 9" descr="20%"/>
          <p:cNvSpPr>
            <a:spLocks/>
          </p:cNvSpPr>
          <p:nvPr/>
        </p:nvSpPr>
        <p:spPr bwMode="auto">
          <a:xfrm>
            <a:off x="5431236" y="2512219"/>
            <a:ext cx="296465" cy="2291953"/>
          </a:xfrm>
          <a:custGeom>
            <a:avLst/>
            <a:gdLst>
              <a:gd name="T0" fmla="*/ 249 w 249"/>
              <a:gd name="T1" fmla="*/ 0 h 1925"/>
              <a:gd name="T2" fmla="*/ 155 w 249"/>
              <a:gd name="T3" fmla="*/ 70 h 1925"/>
              <a:gd name="T4" fmla="*/ 109 w 249"/>
              <a:gd name="T5" fmla="*/ 398 h 1925"/>
              <a:gd name="T6" fmla="*/ 70 w 249"/>
              <a:gd name="T7" fmla="*/ 647 h 1925"/>
              <a:gd name="T8" fmla="*/ 77 w 249"/>
              <a:gd name="T9" fmla="*/ 1177 h 1925"/>
              <a:gd name="T10" fmla="*/ 46 w 249"/>
              <a:gd name="T11" fmla="*/ 1278 h 1925"/>
              <a:gd name="T12" fmla="*/ 0 w 249"/>
              <a:gd name="T13" fmla="*/ 1356 h 1925"/>
              <a:gd name="T14" fmla="*/ 23 w 249"/>
              <a:gd name="T15" fmla="*/ 1730 h 1925"/>
              <a:gd name="T16" fmla="*/ 62 w 249"/>
              <a:gd name="T17" fmla="*/ 1800 h 1925"/>
              <a:gd name="T18" fmla="*/ 93 w 249"/>
              <a:gd name="T19" fmla="*/ 1925 h 1925"/>
              <a:gd name="T20" fmla="*/ 155 w 249"/>
              <a:gd name="T21" fmla="*/ 1870 h 1925"/>
              <a:gd name="T22" fmla="*/ 148 w 249"/>
              <a:gd name="T23" fmla="*/ 1761 h 1925"/>
              <a:gd name="T24" fmla="*/ 101 w 249"/>
              <a:gd name="T25" fmla="*/ 1606 h 1925"/>
              <a:gd name="T26" fmla="*/ 116 w 249"/>
              <a:gd name="T27" fmla="*/ 1309 h 1925"/>
              <a:gd name="T28" fmla="*/ 194 w 249"/>
              <a:gd name="T29" fmla="*/ 1185 h 1925"/>
              <a:gd name="T30" fmla="*/ 155 w 249"/>
              <a:gd name="T31" fmla="*/ 764 h 1925"/>
              <a:gd name="T32" fmla="*/ 202 w 249"/>
              <a:gd name="T33" fmla="*/ 421 h 1925"/>
              <a:gd name="T34" fmla="*/ 226 w 249"/>
              <a:gd name="T35" fmla="*/ 249 h 1925"/>
              <a:gd name="T36" fmla="*/ 226 w 249"/>
              <a:gd name="T37" fmla="*/ 16 h 1925"/>
              <a:gd name="T38" fmla="*/ 202 w 249"/>
              <a:gd name="T39" fmla="*/ 8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9" h="1925">
                <a:moveTo>
                  <a:pt x="249" y="0"/>
                </a:moveTo>
                <a:cubicBezTo>
                  <a:pt x="194" y="9"/>
                  <a:pt x="173" y="17"/>
                  <a:pt x="155" y="70"/>
                </a:cubicBezTo>
                <a:cubicBezTo>
                  <a:pt x="147" y="181"/>
                  <a:pt x="140" y="291"/>
                  <a:pt x="109" y="398"/>
                </a:cubicBezTo>
                <a:cubicBezTo>
                  <a:pt x="102" y="482"/>
                  <a:pt x="95" y="566"/>
                  <a:pt x="70" y="647"/>
                </a:cubicBezTo>
                <a:cubicBezTo>
                  <a:pt x="76" y="833"/>
                  <a:pt x="86" y="989"/>
                  <a:pt x="77" y="1177"/>
                </a:cubicBezTo>
                <a:cubicBezTo>
                  <a:pt x="75" y="1220"/>
                  <a:pt x="69" y="1244"/>
                  <a:pt x="46" y="1278"/>
                </a:cubicBezTo>
                <a:cubicBezTo>
                  <a:pt x="37" y="1310"/>
                  <a:pt x="15" y="1326"/>
                  <a:pt x="0" y="1356"/>
                </a:cubicBezTo>
                <a:cubicBezTo>
                  <a:pt x="7" y="1480"/>
                  <a:pt x="12" y="1606"/>
                  <a:pt x="23" y="1730"/>
                </a:cubicBezTo>
                <a:cubicBezTo>
                  <a:pt x="25" y="1757"/>
                  <a:pt x="62" y="1800"/>
                  <a:pt x="62" y="1800"/>
                </a:cubicBezTo>
                <a:cubicBezTo>
                  <a:pt x="71" y="1842"/>
                  <a:pt x="84" y="1883"/>
                  <a:pt x="93" y="1925"/>
                </a:cubicBezTo>
                <a:cubicBezTo>
                  <a:pt x="125" y="1914"/>
                  <a:pt x="138" y="1898"/>
                  <a:pt x="155" y="1870"/>
                </a:cubicBezTo>
                <a:cubicBezTo>
                  <a:pt x="153" y="1834"/>
                  <a:pt x="152" y="1797"/>
                  <a:pt x="148" y="1761"/>
                </a:cubicBezTo>
                <a:cubicBezTo>
                  <a:pt x="143" y="1710"/>
                  <a:pt x="114" y="1656"/>
                  <a:pt x="101" y="1606"/>
                </a:cubicBezTo>
                <a:cubicBezTo>
                  <a:pt x="104" y="1507"/>
                  <a:pt x="85" y="1403"/>
                  <a:pt x="116" y="1309"/>
                </a:cubicBezTo>
                <a:cubicBezTo>
                  <a:pt x="130" y="1266"/>
                  <a:pt x="169" y="1223"/>
                  <a:pt x="194" y="1185"/>
                </a:cubicBezTo>
                <a:cubicBezTo>
                  <a:pt x="207" y="1079"/>
                  <a:pt x="226" y="866"/>
                  <a:pt x="155" y="764"/>
                </a:cubicBezTo>
                <a:cubicBezTo>
                  <a:pt x="131" y="628"/>
                  <a:pt x="161" y="538"/>
                  <a:pt x="202" y="421"/>
                </a:cubicBezTo>
                <a:cubicBezTo>
                  <a:pt x="207" y="362"/>
                  <a:pt x="207" y="305"/>
                  <a:pt x="226" y="249"/>
                </a:cubicBezTo>
                <a:cubicBezTo>
                  <a:pt x="231" y="178"/>
                  <a:pt x="241" y="86"/>
                  <a:pt x="226" y="16"/>
                </a:cubicBezTo>
                <a:cubicBezTo>
                  <a:pt x="224" y="8"/>
                  <a:pt x="202" y="8"/>
                  <a:pt x="202" y="8"/>
                </a:cubicBezTo>
              </a:path>
            </a:pathLst>
          </a:custGeom>
          <a:pattFill prst="pct20">
            <a:fgClr>
              <a:srgbClr val="CCCC00"/>
            </a:fgClr>
            <a:bgClr>
              <a:srgbClr val="FFFFFF"/>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panose="020F0502020204030204"/>
              <a:ea typeface="+mn-ea"/>
              <a:cs typeface="+mn-cs"/>
            </a:endParaRPr>
          </a:p>
        </p:txBody>
      </p:sp>
      <p:sp>
        <p:nvSpPr>
          <p:cNvPr id="39950" name="Text Box 14"/>
          <p:cNvSpPr txBox="1">
            <a:spLocks noChangeArrowheads="1"/>
          </p:cNvSpPr>
          <p:nvPr/>
        </p:nvSpPr>
        <p:spPr bwMode="auto">
          <a:xfrm>
            <a:off x="6604000" y="1159667"/>
            <a:ext cx="20282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a:spcBef>
                <a:spcPct val="50000"/>
              </a:spcBef>
              <a:buClrTx/>
              <a:defRPr/>
            </a:pPr>
            <a:r>
              <a:rPr lang="en-US" altLang="en-US" sz="1800" b="1" u="sng" kern="1200" dirty="0">
                <a:solidFill>
                  <a:prstClr val="black"/>
                </a:solidFill>
                <a:latin typeface="+mn-lt"/>
                <a:ea typeface="Tahoma" panose="020B0604030504040204" pitchFamily="34" charset="0"/>
                <a:cs typeface="Tahoma" panose="020B0604030504040204" pitchFamily="34" charset="0"/>
              </a:rPr>
              <a:t>Goal 16</a:t>
            </a:r>
            <a:r>
              <a:rPr lang="en-US" altLang="en-US" sz="1800" b="1" kern="1200" dirty="0">
                <a:solidFill>
                  <a:prstClr val="black"/>
                </a:solidFill>
                <a:latin typeface="+mn-lt"/>
                <a:ea typeface="Tahoma" panose="020B0604030504040204" pitchFamily="34" charset="0"/>
                <a:cs typeface="Tahoma" panose="020B0604030504040204" pitchFamily="34" charset="0"/>
              </a:rPr>
              <a:t> – Estuary</a:t>
            </a:r>
            <a:r>
              <a:rPr lang="en-US" altLang="en-US" sz="1500" b="1" kern="1200" dirty="0">
                <a:solidFill>
                  <a:prstClr val="black"/>
                </a:solidFill>
                <a:latin typeface="+mn-lt"/>
                <a:ea typeface="Tahoma" panose="020B0604030504040204" pitchFamily="34" charset="0"/>
                <a:cs typeface="Tahoma" panose="020B0604030504040204" pitchFamily="34" charset="0"/>
              </a:rPr>
              <a:t> </a:t>
            </a:r>
          </a:p>
        </p:txBody>
      </p:sp>
      <p:sp>
        <p:nvSpPr>
          <p:cNvPr id="39951" name="Line 15"/>
          <p:cNvSpPr>
            <a:spLocks noChangeShapeType="1"/>
          </p:cNvSpPr>
          <p:nvPr/>
        </p:nvSpPr>
        <p:spPr bwMode="auto">
          <a:xfrm flipH="1">
            <a:off x="6375400" y="1560909"/>
            <a:ext cx="541750"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panose="020F0502020204030204"/>
              <a:ea typeface="+mn-ea"/>
              <a:cs typeface="+mn-cs"/>
            </a:endParaRPr>
          </a:p>
        </p:txBody>
      </p:sp>
      <p:sp>
        <p:nvSpPr>
          <p:cNvPr id="39952" name="Text Box 16"/>
          <p:cNvSpPr txBox="1">
            <a:spLocks noChangeArrowheads="1"/>
          </p:cNvSpPr>
          <p:nvPr/>
        </p:nvSpPr>
        <p:spPr bwMode="auto">
          <a:xfrm>
            <a:off x="1946275" y="3786782"/>
            <a:ext cx="3314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a:spcBef>
                <a:spcPct val="50000"/>
              </a:spcBef>
              <a:buClrTx/>
              <a:defRPr/>
            </a:pPr>
            <a:r>
              <a:rPr lang="en-US" altLang="en-US" sz="1800" b="1" u="sng" kern="1200" dirty="0">
                <a:solidFill>
                  <a:prstClr val="black"/>
                </a:solidFill>
                <a:latin typeface="+mn-lt"/>
                <a:ea typeface="+mn-ea"/>
                <a:cs typeface="+mn-cs"/>
              </a:rPr>
              <a:t>Goal 18</a:t>
            </a:r>
            <a:r>
              <a:rPr lang="en-US" altLang="en-US" sz="1800" b="1" kern="1200" dirty="0">
                <a:solidFill>
                  <a:prstClr val="black"/>
                </a:solidFill>
                <a:latin typeface="+mn-lt"/>
                <a:ea typeface="+mn-ea"/>
                <a:cs typeface="+mn-cs"/>
              </a:rPr>
              <a:t> – Beaches &amp; Dunes</a:t>
            </a:r>
          </a:p>
        </p:txBody>
      </p:sp>
      <p:sp>
        <p:nvSpPr>
          <p:cNvPr id="39953" name="Text Box 17"/>
          <p:cNvSpPr txBox="1">
            <a:spLocks noChangeArrowheads="1"/>
          </p:cNvSpPr>
          <p:nvPr/>
        </p:nvSpPr>
        <p:spPr bwMode="auto">
          <a:xfrm>
            <a:off x="393701" y="112143"/>
            <a:ext cx="5066109"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a:spcBef>
                <a:spcPct val="50000"/>
              </a:spcBef>
              <a:buClrTx/>
              <a:defRPr/>
            </a:pPr>
            <a:r>
              <a:rPr lang="en-US" altLang="en-US" sz="2700" b="1" kern="1200" dirty="0">
                <a:solidFill>
                  <a:srgbClr val="333333"/>
                </a:solidFill>
                <a:latin typeface="Lato" panose="020F0502020204030203" pitchFamily="34" charset="0"/>
                <a:ea typeface="Lato" panose="020F0502020204030203" pitchFamily="34" charset="0"/>
                <a:cs typeface="Lato" panose="020F0502020204030203" pitchFamily="34" charset="0"/>
              </a:rPr>
              <a:t>The Coastal Goals</a:t>
            </a:r>
          </a:p>
          <a:p>
            <a:pPr defTabSz="685800">
              <a:buClrTx/>
              <a:defRPr/>
            </a:pPr>
            <a:r>
              <a:rPr lang="en-US" altLang="en-US" sz="1350" b="1" kern="1200" dirty="0">
                <a:solidFill>
                  <a:srgbClr val="333333"/>
                </a:solidFill>
                <a:latin typeface="Lato" panose="020F0502020204030203" pitchFamily="34" charset="0"/>
                <a:ea typeface="Lato" panose="020F0502020204030203" pitchFamily="34" charset="0"/>
                <a:cs typeface="Lato" panose="020F0502020204030203" pitchFamily="34" charset="0"/>
              </a:rPr>
              <a:t>A subset of Oregon’s Land Use Planning Goals</a:t>
            </a:r>
            <a:r>
              <a:rPr lang="en-US" altLang="en-US" sz="1200" b="1" kern="1200" dirty="0">
                <a:solidFill>
                  <a:srgbClr val="333333"/>
                </a:solidFill>
                <a:latin typeface="Lato" panose="020F0502020204030203" pitchFamily="34" charset="0"/>
                <a:ea typeface="Lato" panose="020F0502020204030203" pitchFamily="34" charset="0"/>
                <a:cs typeface="Lato" panose="020F0502020204030203" pitchFamily="34" charset="0"/>
              </a:rPr>
              <a:t>  </a:t>
            </a:r>
          </a:p>
        </p:txBody>
      </p:sp>
      <p:sp>
        <p:nvSpPr>
          <p:cNvPr id="39954" name="Line 18"/>
          <p:cNvSpPr>
            <a:spLocks noChangeShapeType="1"/>
          </p:cNvSpPr>
          <p:nvPr/>
        </p:nvSpPr>
        <p:spPr bwMode="auto">
          <a:xfrm flipV="1">
            <a:off x="4798503" y="3618308"/>
            <a:ext cx="776797" cy="36933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panose="020F0502020204030204"/>
              <a:ea typeface="+mn-ea"/>
              <a:cs typeface="+mn-cs"/>
            </a:endParaRPr>
          </a:p>
        </p:txBody>
      </p:sp>
      <p:sp>
        <p:nvSpPr>
          <p:cNvPr id="39955" name="Text Box 19"/>
          <p:cNvSpPr txBox="1">
            <a:spLocks noChangeArrowheads="1"/>
          </p:cNvSpPr>
          <p:nvPr/>
        </p:nvSpPr>
        <p:spPr bwMode="auto">
          <a:xfrm>
            <a:off x="1569720" y="1332308"/>
            <a:ext cx="40055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a:spcBef>
                <a:spcPct val="50000"/>
              </a:spcBef>
              <a:buClrTx/>
              <a:defRPr/>
            </a:pPr>
            <a:r>
              <a:rPr lang="en-US" altLang="en-US" sz="1800" b="1" u="sng" kern="1200" dirty="0">
                <a:solidFill>
                  <a:prstClr val="black"/>
                </a:solidFill>
                <a:latin typeface="+mn-lt"/>
                <a:ea typeface="Tahoma" panose="020B0604030504040204" pitchFamily="34" charset="0"/>
                <a:cs typeface="Tahoma" panose="020B0604030504040204" pitchFamily="34" charset="0"/>
              </a:rPr>
              <a:t>Goal 17</a:t>
            </a:r>
            <a:r>
              <a:rPr lang="en-US" altLang="en-US" sz="1800" b="1" kern="1200" dirty="0">
                <a:solidFill>
                  <a:prstClr val="black"/>
                </a:solidFill>
                <a:latin typeface="+mn-lt"/>
                <a:ea typeface="Tahoma" panose="020B0604030504040204" pitchFamily="34" charset="0"/>
                <a:cs typeface="Tahoma" panose="020B0604030504040204" pitchFamily="34" charset="0"/>
              </a:rPr>
              <a:t> – Coastal Shorelands</a:t>
            </a:r>
            <a:endParaRPr lang="en-US" altLang="en-US" sz="1500" kern="1200" dirty="0">
              <a:solidFill>
                <a:prstClr val="black"/>
              </a:solidFill>
              <a:latin typeface="+mn-lt"/>
              <a:ea typeface="Tahoma" panose="020B0604030504040204" pitchFamily="34" charset="0"/>
              <a:cs typeface="Tahoma" panose="020B0604030504040204" pitchFamily="34" charset="0"/>
            </a:endParaRPr>
          </a:p>
        </p:txBody>
      </p:sp>
      <p:sp>
        <p:nvSpPr>
          <p:cNvPr id="39956" name="Line 20"/>
          <p:cNvSpPr>
            <a:spLocks noChangeShapeType="1"/>
          </p:cNvSpPr>
          <p:nvPr/>
        </p:nvSpPr>
        <p:spPr bwMode="auto">
          <a:xfrm>
            <a:off x="4572000" y="1560909"/>
            <a:ext cx="1174750" cy="171449"/>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panose="020F0502020204030204"/>
              <a:ea typeface="+mn-ea"/>
              <a:cs typeface="+mn-cs"/>
            </a:endParaRPr>
          </a:p>
        </p:txBody>
      </p:sp>
      <p:sp>
        <p:nvSpPr>
          <p:cNvPr id="39957" name="Text Box 21"/>
          <p:cNvSpPr txBox="1">
            <a:spLocks noChangeArrowheads="1"/>
          </p:cNvSpPr>
          <p:nvPr/>
        </p:nvSpPr>
        <p:spPr bwMode="auto">
          <a:xfrm>
            <a:off x="393701" y="2589608"/>
            <a:ext cx="3429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a:spcBef>
                <a:spcPct val="50000"/>
              </a:spcBef>
              <a:buClrTx/>
              <a:defRPr/>
            </a:pPr>
            <a:r>
              <a:rPr lang="en-US" altLang="en-US" sz="1800" b="1" u="sng" kern="1200" dirty="0">
                <a:solidFill>
                  <a:prstClr val="black"/>
                </a:solidFill>
                <a:latin typeface="+mn-lt"/>
                <a:ea typeface="+mn-ea"/>
                <a:cs typeface="+mn-cs"/>
              </a:rPr>
              <a:t>Goal 19</a:t>
            </a:r>
            <a:r>
              <a:rPr lang="en-US" altLang="en-US" sz="1800" b="1" kern="1200" dirty="0">
                <a:solidFill>
                  <a:prstClr val="black"/>
                </a:solidFill>
                <a:latin typeface="+mn-lt"/>
                <a:ea typeface="+mn-ea"/>
                <a:cs typeface="+mn-cs"/>
              </a:rPr>
              <a:t> – Ocean Resources</a:t>
            </a:r>
          </a:p>
        </p:txBody>
      </p:sp>
      <p:sp>
        <p:nvSpPr>
          <p:cNvPr id="39958" name="Line 22"/>
          <p:cNvSpPr>
            <a:spLocks noChangeShapeType="1"/>
          </p:cNvSpPr>
          <p:nvPr/>
        </p:nvSpPr>
        <p:spPr bwMode="auto">
          <a:xfrm flipV="1">
            <a:off x="613965" y="1789508"/>
            <a:ext cx="0" cy="6286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panose="020F0502020204030204"/>
              <a:ea typeface="+mn-ea"/>
              <a:cs typeface="+mn-cs"/>
            </a:endParaRPr>
          </a:p>
        </p:txBody>
      </p:sp>
      <p:sp>
        <p:nvSpPr>
          <p:cNvPr id="39959" name="Line 23"/>
          <p:cNvSpPr>
            <a:spLocks noChangeShapeType="1"/>
          </p:cNvSpPr>
          <p:nvPr/>
        </p:nvSpPr>
        <p:spPr bwMode="auto">
          <a:xfrm>
            <a:off x="613965" y="3161108"/>
            <a:ext cx="0" cy="5715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089235936"/>
      </p:ext>
    </p:extLst>
  </p:cSld>
  <p:clrMapOvr>
    <a:masterClrMapping/>
  </p:clrMapOvr>
  <p:transition>
    <p:wipe dir="d"/>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FB0372-D3DD-A0D1-6E5E-A64590A526BB}"/>
              </a:ext>
            </a:extLst>
          </p:cNvPr>
          <p:cNvSpPr/>
          <p:nvPr/>
        </p:nvSpPr>
        <p:spPr>
          <a:xfrm>
            <a:off x="-123093" y="437552"/>
            <a:ext cx="9363807" cy="666755"/>
          </a:xfrm>
          <a:prstGeom prst="roundRect">
            <a:avLst>
              <a:gd name="adj" fmla="val 10000"/>
            </a:avLst>
          </a:prstGeom>
          <a:gradFill flip="none" rotWithShape="1">
            <a:gsLst>
              <a:gs pos="0">
                <a:schemeClr val="dk2">
                  <a:hueOff val="0"/>
                  <a:satOff val="0"/>
                  <a:lumOff val="0"/>
                  <a:tint val="66000"/>
                  <a:satMod val="160000"/>
                </a:schemeClr>
              </a:gs>
              <a:gs pos="50000">
                <a:schemeClr val="dk2">
                  <a:hueOff val="0"/>
                  <a:satOff val="0"/>
                  <a:lumOff val="0"/>
                  <a:tint val="44500"/>
                  <a:satMod val="160000"/>
                </a:schemeClr>
              </a:gs>
              <a:gs pos="100000">
                <a:schemeClr val="dk2">
                  <a:hueOff val="0"/>
                  <a:satOff val="0"/>
                  <a:lumOff val="0"/>
                  <a:tint val="23500"/>
                  <a:satMod val="160000"/>
                </a:schemeClr>
              </a:gs>
            </a:gsLst>
            <a:lin ang="0" scaled="1"/>
            <a:tileRect/>
          </a:gra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5"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4F0940E2-666A-CF72-FC8E-7FDA4B64575D}"/>
              </a:ext>
            </a:extLst>
          </p:cNvPr>
          <p:cNvSpPr>
            <a:spLocks noGrp="1"/>
          </p:cNvSpPr>
          <p:nvPr>
            <p:ph type="title"/>
          </p:nvPr>
        </p:nvSpPr>
        <p:spPr/>
        <p:txBody>
          <a:bodyPr/>
          <a:lstStyle/>
          <a:p>
            <a:r>
              <a:rPr lang="en-US"/>
              <a:t>Policy Levels</a:t>
            </a:r>
            <a:endParaRPr lang="en-US" dirty="0"/>
          </a:p>
        </p:txBody>
      </p:sp>
      <p:graphicFrame>
        <p:nvGraphicFramePr>
          <p:cNvPr id="6" name="Content Placeholder 5">
            <a:extLst>
              <a:ext uri="{FF2B5EF4-FFF2-40B4-BE49-F238E27FC236}">
                <a16:creationId xmlns:a16="http://schemas.microsoft.com/office/drawing/2014/main" id="{CCB206BC-14C7-931B-9349-7B65BD525975}"/>
              </a:ext>
            </a:extLst>
          </p:cNvPr>
          <p:cNvGraphicFramePr>
            <a:graphicFrameLocks noGrp="1"/>
          </p:cNvGraphicFramePr>
          <p:nvPr>
            <p:ph idx="1"/>
            <p:extLst>
              <p:ext uri="{D42A27DB-BD31-4B8C-83A1-F6EECF244321}">
                <p14:modId xmlns:p14="http://schemas.microsoft.com/office/powerpoint/2010/main" val="421679024"/>
              </p:ext>
            </p:extLst>
          </p:nvPr>
        </p:nvGraphicFramePr>
        <p:xfrm>
          <a:off x="628650" y="273844"/>
          <a:ext cx="8216411" cy="4595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Arrow Connector 4">
            <a:extLst>
              <a:ext uri="{FF2B5EF4-FFF2-40B4-BE49-F238E27FC236}">
                <a16:creationId xmlns:a16="http://schemas.microsoft.com/office/drawing/2014/main" id="{67BA63E8-0BE8-6C56-03F4-5D619E65ED8A}"/>
              </a:ext>
            </a:extLst>
          </p:cNvPr>
          <p:cNvCxnSpPr>
            <a:cxnSpLocks/>
          </p:cNvCxnSpPr>
          <p:nvPr/>
        </p:nvCxnSpPr>
        <p:spPr>
          <a:xfrm>
            <a:off x="1573824" y="3455378"/>
            <a:ext cx="1204546" cy="0"/>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9" name="Oval 8">
            <a:extLst>
              <a:ext uri="{FF2B5EF4-FFF2-40B4-BE49-F238E27FC236}">
                <a16:creationId xmlns:a16="http://schemas.microsoft.com/office/drawing/2014/main" id="{484C4463-2F95-333C-1236-528B0621A9DB}"/>
              </a:ext>
            </a:extLst>
          </p:cNvPr>
          <p:cNvSpPr/>
          <p:nvPr/>
        </p:nvSpPr>
        <p:spPr>
          <a:xfrm>
            <a:off x="2787164" y="3018485"/>
            <a:ext cx="3797132" cy="1933025"/>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86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010B752C-F53A-F8A1-0EC7-88B6C525DCF7}"/>
              </a:ext>
            </a:extLst>
          </p:cNvPr>
          <p:cNvPicPr>
            <a:picLocks noGrp="1" noChangeAspect="1"/>
          </p:cNvPicPr>
          <p:nvPr>
            <p:ph idx="1"/>
          </p:nvPr>
        </p:nvPicPr>
        <p:blipFill rotWithShape="1">
          <a:blip r:embed="rId3"/>
          <a:srcRect b="3452"/>
          <a:stretch/>
        </p:blipFill>
        <p:spPr>
          <a:xfrm>
            <a:off x="20" y="961"/>
            <a:ext cx="9143980" cy="5142539"/>
          </a:xfrm>
          <a:prstGeom prst="rect">
            <a:avLst/>
          </a:prstGeom>
        </p:spPr>
      </p:pic>
    </p:spTree>
    <p:extLst>
      <p:ext uri="{BB962C8B-B14F-4D97-AF65-F5344CB8AC3E}">
        <p14:creationId xmlns:p14="http://schemas.microsoft.com/office/powerpoint/2010/main" val="4241822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3" name="Google Shape;193;p34"/>
          <p:cNvSpPr/>
          <p:nvPr/>
        </p:nvSpPr>
        <p:spPr>
          <a:xfrm>
            <a:off x="362250" y="263082"/>
            <a:ext cx="1598700" cy="623400"/>
          </a:xfrm>
          <a:prstGeom prst="homePlate">
            <a:avLst>
              <a:gd name="adj" fmla="val 50000"/>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None/>
            </a:pPr>
            <a:r>
              <a:rPr lang="en" sz="1500" b="1" dirty="0">
                <a:solidFill>
                  <a:schemeClr val="dk2"/>
                </a:solidFill>
                <a:latin typeface="Source Sans Pro"/>
                <a:ea typeface="Source Sans Pro"/>
                <a:cs typeface="Source Sans Pro"/>
                <a:sym typeface="Source Sans Pro"/>
              </a:rPr>
              <a:t>Advisory Group</a:t>
            </a:r>
            <a:endParaRPr sz="1300" b="1" dirty="0">
              <a:latin typeface="Quattrocento Sans"/>
              <a:ea typeface="Quattrocento Sans"/>
              <a:cs typeface="Quattrocento Sans"/>
              <a:sym typeface="Quattrocento Sans"/>
            </a:endParaRPr>
          </a:p>
        </p:txBody>
      </p:sp>
      <p:sp>
        <p:nvSpPr>
          <p:cNvPr id="194" name="Google Shape;194;p34"/>
          <p:cNvSpPr txBox="1"/>
          <p:nvPr/>
        </p:nvSpPr>
        <p:spPr>
          <a:xfrm>
            <a:off x="362250" y="1047601"/>
            <a:ext cx="4142638" cy="334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2"/>
              </a:buClr>
              <a:buSzPts val="1100"/>
              <a:buFont typeface="Arial"/>
              <a:buNone/>
            </a:pPr>
            <a:r>
              <a:rPr lang="en" sz="1000" b="1" dirty="0">
                <a:solidFill>
                  <a:srgbClr val="434343"/>
                </a:solidFill>
                <a:latin typeface="Corbel"/>
                <a:ea typeface="Corbel"/>
                <a:cs typeface="Corbel"/>
                <a:sym typeface="Corbel"/>
              </a:rPr>
              <a:t>J</a:t>
            </a:r>
            <a:r>
              <a:rPr lang="en" sz="1000" b="1" dirty="0">
                <a:solidFill>
                  <a:schemeClr val="dk2"/>
                </a:solidFill>
                <a:latin typeface="Corbel"/>
                <a:ea typeface="Corbel"/>
                <a:cs typeface="Corbel"/>
                <a:sym typeface="Corbel"/>
              </a:rPr>
              <a:t>erry Anderson</a:t>
            </a:r>
            <a:r>
              <a:rPr lang="en" sz="1000" dirty="0">
                <a:solidFill>
                  <a:schemeClr val="dk2"/>
                </a:solidFill>
                <a:latin typeface="Corbel"/>
                <a:ea typeface="Corbel"/>
                <a:cs typeface="Corbel"/>
                <a:sym typeface="Corbel"/>
              </a:rPr>
              <a:t> 		Manulife Investment Management </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Clr>
                <a:schemeClr val="dk2"/>
              </a:buClr>
              <a:buSzPts val="1100"/>
              <a:buFont typeface="Arial"/>
              <a:buNone/>
            </a:pPr>
            <a:r>
              <a:rPr lang="en" sz="1000" b="1" dirty="0">
                <a:solidFill>
                  <a:schemeClr val="dk2"/>
                </a:solidFill>
                <a:latin typeface="Corbel"/>
                <a:ea typeface="Corbel"/>
                <a:cs typeface="Corbel"/>
                <a:sym typeface="Corbel"/>
              </a:rPr>
              <a:t>Cheryl Brown		</a:t>
            </a:r>
            <a:r>
              <a:rPr lang="en" sz="1000" dirty="0">
                <a:solidFill>
                  <a:schemeClr val="dk2"/>
                </a:solidFill>
                <a:latin typeface="Corbel"/>
                <a:ea typeface="Corbel"/>
                <a:cs typeface="Corbel"/>
                <a:sym typeface="Corbel"/>
              </a:rPr>
              <a:t>US Environmental Protection Agency</a:t>
            </a:r>
            <a:endParaRPr sz="1000" b="1" dirty="0">
              <a:solidFill>
                <a:schemeClr val="dk2"/>
              </a:solidFill>
              <a:latin typeface="Corbel"/>
              <a:ea typeface="Corbel"/>
              <a:cs typeface="Corbel"/>
              <a:sym typeface="Corbel"/>
            </a:endParaRPr>
          </a:p>
          <a:p>
            <a:pPr marL="0" lvl="0" indent="0" algn="l" rtl="0">
              <a:lnSpc>
                <a:spcPct val="115000"/>
              </a:lnSpc>
              <a:spcBef>
                <a:spcPts val="0"/>
              </a:spcBef>
              <a:spcAft>
                <a:spcPts val="0"/>
              </a:spcAft>
              <a:buClr>
                <a:schemeClr val="dk2"/>
              </a:buClr>
              <a:buSzPts val="1100"/>
              <a:buFont typeface="Arial"/>
              <a:buNone/>
            </a:pPr>
            <a:r>
              <a:rPr lang="en" sz="1000" b="1" dirty="0">
                <a:solidFill>
                  <a:schemeClr val="dk2"/>
                </a:solidFill>
                <a:latin typeface="Corbel"/>
                <a:ea typeface="Corbel"/>
                <a:cs typeface="Corbel"/>
                <a:sym typeface="Corbel"/>
              </a:rPr>
              <a:t>Jevra Brown</a:t>
            </a:r>
            <a:r>
              <a:rPr lang="en" sz="1000" dirty="0">
                <a:solidFill>
                  <a:schemeClr val="dk2"/>
                </a:solidFill>
                <a:latin typeface="Corbel"/>
                <a:ea typeface="Corbel"/>
                <a:cs typeface="Corbel"/>
                <a:sym typeface="Corbel"/>
              </a:rPr>
              <a:t> 		Oregon Department of State Lands </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Clr>
                <a:schemeClr val="dk2"/>
              </a:buClr>
              <a:buSzPts val="1100"/>
              <a:buFont typeface="Arial"/>
              <a:buNone/>
            </a:pPr>
            <a:r>
              <a:rPr lang="en" sz="1000" b="1" dirty="0">
                <a:solidFill>
                  <a:schemeClr val="dk2"/>
                </a:solidFill>
                <a:latin typeface="Corbel"/>
                <a:ea typeface="Corbel"/>
                <a:cs typeface="Corbel"/>
                <a:sym typeface="Corbel"/>
              </a:rPr>
              <a:t>Bob Cowen</a:t>
            </a:r>
            <a:r>
              <a:rPr lang="en" sz="1000" dirty="0">
                <a:solidFill>
                  <a:schemeClr val="dk2"/>
                </a:solidFill>
                <a:latin typeface="Corbel"/>
                <a:ea typeface="Corbel"/>
                <a:cs typeface="Corbel"/>
                <a:sym typeface="Corbel"/>
              </a:rPr>
              <a:t> 		Hatfield Marine Science Center </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Clr>
                <a:schemeClr val="dk2"/>
              </a:buClr>
              <a:buSzPts val="1100"/>
              <a:buFont typeface="Arial"/>
              <a:buNone/>
            </a:pPr>
            <a:r>
              <a:rPr lang="en" sz="1000" b="1" dirty="0">
                <a:solidFill>
                  <a:schemeClr val="dk2"/>
                </a:solidFill>
                <a:latin typeface="Corbel"/>
                <a:ea typeface="Corbel"/>
                <a:cs typeface="Corbel"/>
                <a:sym typeface="Corbel"/>
              </a:rPr>
              <a:t>Tony D’Andrea </a:t>
            </a:r>
            <a:r>
              <a:rPr lang="en" sz="1000" dirty="0">
                <a:solidFill>
                  <a:schemeClr val="dk2"/>
                </a:solidFill>
                <a:latin typeface="Corbel"/>
                <a:ea typeface="Corbel"/>
                <a:cs typeface="Corbel"/>
                <a:sym typeface="Corbel"/>
              </a:rPr>
              <a:t>		Oregon Department of Fish &amp; Wildlife</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Clr>
                <a:schemeClr val="dk2"/>
              </a:buClr>
              <a:buSzPts val="1100"/>
              <a:buFont typeface="Arial"/>
              <a:buNone/>
            </a:pPr>
            <a:r>
              <a:rPr lang="en" sz="1000" b="1" dirty="0">
                <a:solidFill>
                  <a:schemeClr val="dk2"/>
                </a:solidFill>
                <a:latin typeface="Corbel"/>
                <a:ea typeface="Corbel"/>
                <a:cs typeface="Corbel"/>
                <a:sym typeface="Corbel"/>
              </a:rPr>
              <a:t>Kent Doughty</a:t>
            </a:r>
            <a:r>
              <a:rPr lang="en" sz="1000" dirty="0">
                <a:solidFill>
                  <a:schemeClr val="dk2"/>
                </a:solidFill>
                <a:latin typeface="Corbel"/>
                <a:ea typeface="Corbel"/>
                <a:cs typeface="Corbel"/>
                <a:sym typeface="Corbel"/>
              </a:rPr>
              <a:t> 		</a:t>
            </a:r>
            <a:r>
              <a:rPr lang="en" sz="1000" dirty="0">
                <a:solidFill>
                  <a:schemeClr val="dk2"/>
                </a:solidFill>
                <a:uFill>
                  <a:noFill/>
                </a:uFill>
                <a:latin typeface="Corbel"/>
                <a:ea typeface="Corbel"/>
                <a:cs typeface="Corbel"/>
                <a:sym typeface="Corbel"/>
                <a:hlinkClick r:id="rId3">
                  <a:extLst>
                    <a:ext uri="{A12FA001-AC4F-418D-AE19-62706E023703}">
                      <ahyp:hlinkClr xmlns:ahyp="http://schemas.microsoft.com/office/drawing/2018/hyperlinkcolor" val="tx"/>
                    </a:ext>
                  </a:extLst>
                </a:hlinkClick>
              </a:rPr>
              <a:t>Audubon Society of Lincoln City</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Clr>
                <a:schemeClr val="dk2"/>
              </a:buClr>
              <a:buSzPts val="1100"/>
              <a:buFont typeface="Arial"/>
              <a:buNone/>
            </a:pPr>
            <a:r>
              <a:rPr lang="en" sz="1000" b="1" dirty="0">
                <a:solidFill>
                  <a:schemeClr val="dk2"/>
                </a:solidFill>
                <a:latin typeface="Corbel"/>
                <a:ea typeface="Corbel"/>
                <a:cs typeface="Corbel"/>
                <a:sym typeface="Corbel"/>
              </a:rPr>
              <a:t>Paul Engelmeyer </a:t>
            </a:r>
            <a:r>
              <a:rPr lang="en" sz="1000" dirty="0">
                <a:solidFill>
                  <a:schemeClr val="dk2"/>
                </a:solidFill>
                <a:latin typeface="Corbel"/>
                <a:ea typeface="Corbel"/>
                <a:cs typeface="Corbel"/>
                <a:sym typeface="Corbel"/>
              </a:rPr>
              <a:t>	Wetlands Conservancy/Audubon Society </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Clr>
                <a:schemeClr val="dk2"/>
              </a:buClr>
              <a:buSzPts val="1100"/>
              <a:buFont typeface="Arial"/>
              <a:buNone/>
            </a:pPr>
            <a:r>
              <a:rPr lang="en" sz="1000" b="1" dirty="0">
                <a:solidFill>
                  <a:schemeClr val="dk2"/>
                </a:solidFill>
                <a:latin typeface="Corbel"/>
                <a:ea typeface="Corbel"/>
                <a:cs typeface="Corbel"/>
                <a:sym typeface="Corbel"/>
              </a:rPr>
              <a:t>Jon Gonzalez</a:t>
            </a:r>
            <a:r>
              <a:rPr lang="en" sz="1000" dirty="0">
                <a:solidFill>
                  <a:schemeClr val="dk2"/>
                </a:solidFill>
                <a:latin typeface="Corbel"/>
                <a:ea typeface="Corbel"/>
                <a:cs typeface="Corbel"/>
                <a:sym typeface="Corbel"/>
              </a:rPr>
              <a:t> 		Pacific Seafood </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Clr>
                <a:schemeClr val="dk2"/>
              </a:buClr>
              <a:buSzPts val="1100"/>
              <a:buFont typeface="Arial"/>
              <a:buNone/>
            </a:pPr>
            <a:r>
              <a:rPr lang="en" sz="1000" b="1" dirty="0">
                <a:solidFill>
                  <a:schemeClr val="dk2"/>
                </a:solidFill>
                <a:latin typeface="Corbel"/>
                <a:ea typeface="Corbel"/>
                <a:cs typeface="Corbel"/>
                <a:sym typeface="Corbel"/>
              </a:rPr>
              <a:t>Bri Goodwin</a:t>
            </a:r>
            <a:r>
              <a:rPr lang="en" sz="1000" dirty="0">
                <a:solidFill>
                  <a:schemeClr val="dk2"/>
                </a:solidFill>
                <a:latin typeface="Corbel"/>
                <a:ea typeface="Corbel"/>
                <a:cs typeface="Corbel"/>
                <a:sym typeface="Corbel"/>
              </a:rPr>
              <a:t>		Surfrider</a:t>
            </a:r>
            <a:endParaRPr sz="1000" b="1" dirty="0">
              <a:solidFill>
                <a:schemeClr val="dk2"/>
              </a:solidFill>
              <a:latin typeface="Corbel"/>
              <a:ea typeface="Corbel"/>
              <a:cs typeface="Corbel"/>
              <a:sym typeface="Corbel"/>
            </a:endParaRPr>
          </a:p>
          <a:p>
            <a:pPr marL="0" lvl="0" indent="0" algn="l" rtl="0">
              <a:lnSpc>
                <a:spcPct val="115000"/>
              </a:lnSpc>
              <a:spcBef>
                <a:spcPts val="0"/>
              </a:spcBef>
              <a:spcAft>
                <a:spcPts val="0"/>
              </a:spcAft>
              <a:buClr>
                <a:schemeClr val="dk2"/>
              </a:buClr>
              <a:buSzPts val="1100"/>
              <a:buFont typeface="Arial"/>
              <a:buNone/>
            </a:pPr>
            <a:r>
              <a:rPr lang="en" sz="1000" b="1" dirty="0">
                <a:solidFill>
                  <a:schemeClr val="dk2"/>
                </a:solidFill>
                <a:latin typeface="Corbel"/>
                <a:ea typeface="Corbel"/>
                <a:cs typeface="Corbel"/>
                <a:sym typeface="Corbel"/>
              </a:rPr>
              <a:t>Claire Hall		</a:t>
            </a:r>
            <a:r>
              <a:rPr lang="en" sz="1000" dirty="0">
                <a:solidFill>
                  <a:schemeClr val="dk2"/>
                </a:solidFill>
                <a:latin typeface="Corbel"/>
                <a:ea typeface="Corbel"/>
                <a:cs typeface="Corbel"/>
                <a:sym typeface="Corbel"/>
              </a:rPr>
              <a:t>Lincoln County Commissioner </a:t>
            </a:r>
            <a:endParaRPr sz="1000" b="1" dirty="0">
              <a:solidFill>
                <a:schemeClr val="dk2"/>
              </a:solidFill>
              <a:latin typeface="Corbel"/>
              <a:ea typeface="Corbel"/>
              <a:cs typeface="Corbel"/>
              <a:sym typeface="Corbel"/>
            </a:endParaRPr>
          </a:p>
          <a:p>
            <a:pPr marL="0" lvl="0" indent="0" algn="l" rtl="0">
              <a:lnSpc>
                <a:spcPct val="115000"/>
              </a:lnSpc>
              <a:spcBef>
                <a:spcPts val="0"/>
              </a:spcBef>
              <a:spcAft>
                <a:spcPts val="0"/>
              </a:spcAft>
              <a:buClr>
                <a:schemeClr val="dk2"/>
              </a:buClr>
              <a:buSzPts val="1100"/>
              <a:buFont typeface="Arial"/>
              <a:buNone/>
            </a:pPr>
            <a:r>
              <a:rPr lang="en" sz="1000" b="1" dirty="0">
                <a:solidFill>
                  <a:schemeClr val="dk2"/>
                </a:solidFill>
                <a:latin typeface="Corbel"/>
                <a:ea typeface="Corbel"/>
                <a:cs typeface="Corbel"/>
                <a:sym typeface="Corbel"/>
              </a:rPr>
              <a:t>Evan Hayduk		</a:t>
            </a:r>
            <a:r>
              <a:rPr lang="en" sz="1000" dirty="0">
                <a:solidFill>
                  <a:schemeClr val="dk2"/>
                </a:solidFill>
                <a:latin typeface="Corbel"/>
                <a:ea typeface="Corbel"/>
                <a:cs typeface="Corbel"/>
                <a:sym typeface="Corbel"/>
              </a:rPr>
              <a:t>MidCoast Watersheds Council </a:t>
            </a:r>
            <a:endParaRPr sz="1000" b="1" dirty="0">
              <a:solidFill>
                <a:schemeClr val="dk2"/>
              </a:solidFill>
              <a:latin typeface="Corbel"/>
              <a:ea typeface="Corbel"/>
              <a:cs typeface="Corbel"/>
              <a:sym typeface="Corbel"/>
            </a:endParaRPr>
          </a:p>
          <a:p>
            <a:pPr marL="0" lvl="0" indent="0" algn="l" rtl="0">
              <a:lnSpc>
                <a:spcPct val="115000"/>
              </a:lnSpc>
              <a:spcBef>
                <a:spcPts val="0"/>
              </a:spcBef>
              <a:spcAft>
                <a:spcPts val="0"/>
              </a:spcAft>
              <a:buClr>
                <a:schemeClr val="dk2"/>
              </a:buClr>
              <a:buSzPts val="1100"/>
              <a:buFont typeface="Arial"/>
              <a:buNone/>
            </a:pPr>
            <a:r>
              <a:rPr lang="en" sz="1000" b="1" dirty="0">
                <a:solidFill>
                  <a:schemeClr val="dk2"/>
                </a:solidFill>
                <a:latin typeface="Corbel"/>
                <a:ea typeface="Corbel"/>
                <a:cs typeface="Corbel"/>
                <a:sym typeface="Corbel"/>
              </a:rPr>
              <a:t>Megan Hoff		</a:t>
            </a:r>
            <a:r>
              <a:rPr lang="en" sz="1000" dirty="0">
                <a:solidFill>
                  <a:schemeClr val="dk2"/>
                </a:solidFill>
                <a:latin typeface="Corbel"/>
                <a:ea typeface="Corbel"/>
                <a:cs typeface="Corbel"/>
                <a:sym typeface="Corbel"/>
              </a:rPr>
              <a:t>Lincoln County</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Clr>
                <a:schemeClr val="dk2"/>
              </a:buClr>
              <a:buSzPts val="1100"/>
              <a:buFont typeface="Arial"/>
              <a:buNone/>
            </a:pPr>
            <a:r>
              <a:rPr lang="en" sz="1000" b="1" dirty="0">
                <a:solidFill>
                  <a:schemeClr val="dk2"/>
                </a:solidFill>
                <a:latin typeface="Corbel"/>
                <a:ea typeface="Corbel"/>
                <a:cs typeface="Corbel"/>
                <a:sym typeface="Corbel"/>
              </a:rPr>
              <a:t>Cheryl Horton		</a:t>
            </a:r>
            <a:r>
              <a:rPr lang="en" sz="1000" dirty="0">
                <a:solidFill>
                  <a:schemeClr val="dk2"/>
                </a:solidFill>
                <a:latin typeface="Corbel"/>
                <a:ea typeface="Corbel"/>
                <a:cs typeface="Corbel"/>
                <a:sym typeface="Corbel"/>
              </a:rPr>
              <a:t>Midcoast Watershed Council</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Clr>
                <a:schemeClr val="dk2"/>
              </a:buClr>
              <a:buSzPts val="1100"/>
              <a:buFont typeface="Arial"/>
              <a:buNone/>
            </a:pPr>
            <a:r>
              <a:rPr lang="en" sz="1000" b="1" dirty="0">
                <a:solidFill>
                  <a:schemeClr val="dk2"/>
                </a:solidFill>
                <a:latin typeface="Corbel"/>
                <a:ea typeface="Corbel"/>
                <a:cs typeface="Corbel"/>
                <a:sym typeface="Corbel"/>
              </a:rPr>
              <a:t>Onno Husing</a:t>
            </a:r>
            <a:r>
              <a:rPr lang="en" sz="1000" dirty="0">
                <a:solidFill>
                  <a:schemeClr val="dk2"/>
                </a:solidFill>
                <a:latin typeface="Corbel"/>
                <a:ea typeface="Corbel"/>
                <a:cs typeface="Corbel"/>
                <a:sym typeface="Corbel"/>
              </a:rPr>
              <a:t>		Lincoln County</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Cameron La Follette</a:t>
            </a:r>
            <a:r>
              <a:rPr lang="en" sz="1000" dirty="0">
                <a:solidFill>
                  <a:schemeClr val="dk2"/>
                </a:solidFill>
                <a:latin typeface="Corbel"/>
                <a:ea typeface="Corbel"/>
                <a:cs typeface="Corbel"/>
                <a:sym typeface="Corbel"/>
              </a:rPr>
              <a:t> 	Oregon Coast Alliance</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Phillip Johnson</a:t>
            </a:r>
            <a:r>
              <a:rPr lang="en" sz="1000" dirty="0">
                <a:solidFill>
                  <a:schemeClr val="dk2"/>
                </a:solidFill>
                <a:latin typeface="Corbel"/>
                <a:ea typeface="Corbel"/>
                <a:cs typeface="Corbel"/>
                <a:sym typeface="Corbel"/>
              </a:rPr>
              <a:t> 		Oregon Shores Conservation</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Betty Kamikawa		</a:t>
            </a:r>
            <a:r>
              <a:rPr lang="en" sz="1000" dirty="0">
                <a:solidFill>
                  <a:schemeClr val="dk2"/>
                </a:solidFill>
                <a:latin typeface="Corbel"/>
                <a:ea typeface="Corbel"/>
                <a:cs typeface="Corbel"/>
                <a:sym typeface="Corbel"/>
              </a:rPr>
              <a:t>City of Toledo Councilor</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endParaRPr sz="1000" dirty="0">
              <a:solidFill>
                <a:schemeClr val="dk2"/>
              </a:solidFill>
              <a:latin typeface="Corbel"/>
              <a:ea typeface="Corbel"/>
              <a:cs typeface="Corbel"/>
              <a:sym typeface="Corbel"/>
            </a:endParaRPr>
          </a:p>
        </p:txBody>
      </p:sp>
      <p:sp>
        <p:nvSpPr>
          <p:cNvPr id="195" name="Google Shape;195;p34"/>
          <p:cNvSpPr txBox="1"/>
          <p:nvPr/>
        </p:nvSpPr>
        <p:spPr>
          <a:xfrm>
            <a:off x="4639114" y="1047601"/>
            <a:ext cx="4274837" cy="358787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Chris Knutsen</a:t>
            </a:r>
            <a:r>
              <a:rPr lang="en" sz="1000" dirty="0">
                <a:solidFill>
                  <a:schemeClr val="dk2"/>
                </a:solidFill>
                <a:latin typeface="Corbel"/>
                <a:ea typeface="Corbel"/>
                <a:cs typeface="Corbel"/>
                <a:sym typeface="Corbel"/>
              </a:rPr>
              <a:t>		Oregon Department of Fish &amp; W</a:t>
            </a:r>
            <a:r>
              <a:rPr lang="en" sz="1000" dirty="0">
                <a:solidFill>
                  <a:srgbClr val="434343"/>
                </a:solidFill>
                <a:latin typeface="Corbel"/>
                <a:ea typeface="Corbel"/>
                <a:cs typeface="Corbel"/>
                <a:sym typeface="Corbel"/>
              </a:rPr>
              <a:t>ildlife</a:t>
            </a:r>
            <a:endParaRPr sz="1100" b="1"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100" b="1" dirty="0">
                <a:solidFill>
                  <a:schemeClr val="dk2"/>
                </a:solidFill>
                <a:latin typeface="Corbel"/>
                <a:ea typeface="Corbel"/>
                <a:cs typeface="Corbel"/>
                <a:sym typeface="Corbel"/>
              </a:rPr>
              <a:t>H</a:t>
            </a:r>
            <a:r>
              <a:rPr lang="en" sz="1000" b="1" dirty="0">
                <a:solidFill>
                  <a:schemeClr val="dk2"/>
                </a:solidFill>
                <a:latin typeface="Corbel"/>
                <a:ea typeface="Corbel"/>
                <a:cs typeface="Corbel"/>
                <a:sym typeface="Corbel"/>
              </a:rPr>
              <a:t>eather Mann</a:t>
            </a:r>
            <a:r>
              <a:rPr lang="en" sz="1000" dirty="0">
                <a:solidFill>
                  <a:schemeClr val="dk2"/>
                </a:solidFill>
                <a:latin typeface="Corbel"/>
                <a:ea typeface="Corbel"/>
                <a:cs typeface="Corbel"/>
                <a:sym typeface="Corbel"/>
              </a:rPr>
              <a:t>		Midwater Trawlers</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Jared Norton</a:t>
            </a:r>
            <a:r>
              <a:rPr lang="en" sz="1000" dirty="0">
                <a:solidFill>
                  <a:schemeClr val="dk2"/>
                </a:solidFill>
                <a:latin typeface="Corbel"/>
                <a:ea typeface="Corbel"/>
                <a:cs typeface="Corbel"/>
                <a:sym typeface="Corbel"/>
              </a:rPr>
              <a:t>		US Army Corps of Engineers</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Jason Nuckols</a:t>
            </a:r>
            <a:r>
              <a:rPr lang="en" sz="1000" dirty="0">
                <a:solidFill>
                  <a:schemeClr val="dk2"/>
                </a:solidFill>
                <a:latin typeface="Corbel"/>
                <a:ea typeface="Corbel"/>
                <a:cs typeface="Corbel"/>
                <a:sym typeface="Corbel"/>
              </a:rPr>
              <a:t> 		The Nature Conservancy </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Ryan Parker</a:t>
            </a:r>
            <a:r>
              <a:rPr lang="en" sz="1000" dirty="0">
                <a:solidFill>
                  <a:schemeClr val="dk2"/>
                </a:solidFill>
                <a:latin typeface="Corbel"/>
                <a:ea typeface="Corbel"/>
                <a:cs typeface="Corbel"/>
                <a:sym typeface="Corbel"/>
              </a:rPr>
              <a:t> 		City of Newport Councilor</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Catherine de Rivera</a:t>
            </a:r>
            <a:r>
              <a:rPr lang="en" sz="1000" dirty="0">
                <a:solidFill>
                  <a:schemeClr val="dk2"/>
                </a:solidFill>
                <a:latin typeface="Corbel"/>
                <a:ea typeface="Corbel"/>
                <a:cs typeface="Corbel"/>
                <a:sym typeface="Corbel"/>
              </a:rPr>
              <a:t>	Portland State University</a:t>
            </a:r>
            <a:endParaRPr sz="1000" b="1"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Liz Ruther</a:t>
            </a:r>
            <a:r>
              <a:rPr lang="en" sz="1000" dirty="0">
                <a:solidFill>
                  <a:schemeClr val="dk2"/>
                </a:solidFill>
                <a:latin typeface="Corbel"/>
                <a:ea typeface="Corbel"/>
                <a:cs typeface="Corbel"/>
                <a:sym typeface="Corbel"/>
              </a:rPr>
              <a:t>		Pew Charitable Trusts</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Natalie Schaefer</a:t>
            </a:r>
            <a:r>
              <a:rPr lang="en" sz="1000" dirty="0">
                <a:solidFill>
                  <a:schemeClr val="dk2"/>
                </a:solidFill>
                <a:latin typeface="Corbel"/>
                <a:ea typeface="Corbel"/>
                <a:cs typeface="Corbel"/>
                <a:sym typeface="Corbel"/>
              </a:rPr>
              <a:t> 	Yakona Preserve &amp; Learning Center </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Andrea Sumerau</a:t>
            </a:r>
            <a:r>
              <a:rPr lang="en" sz="1000" dirty="0">
                <a:solidFill>
                  <a:schemeClr val="dk2"/>
                </a:solidFill>
                <a:latin typeface="Corbel"/>
                <a:ea typeface="Corbel"/>
                <a:cs typeface="Corbel"/>
                <a:sym typeface="Corbel"/>
              </a:rPr>
              <a:t> 	Confederated Tribes of Siletz Indians </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Gil Sylvia </a:t>
            </a:r>
            <a:r>
              <a:rPr lang="en" sz="1000" dirty="0">
                <a:solidFill>
                  <a:schemeClr val="dk2"/>
                </a:solidFill>
                <a:latin typeface="Corbel"/>
                <a:ea typeface="Corbel"/>
                <a:cs typeface="Corbel"/>
                <a:sym typeface="Corbel"/>
              </a:rPr>
              <a:t>		Port of Newport</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Stan Van De Wetering</a:t>
            </a:r>
            <a:r>
              <a:rPr lang="en" sz="1000" dirty="0">
                <a:solidFill>
                  <a:schemeClr val="dk2"/>
                </a:solidFill>
                <a:latin typeface="Corbel"/>
                <a:ea typeface="Corbel"/>
                <a:cs typeface="Corbel"/>
                <a:sym typeface="Corbel"/>
              </a:rPr>
              <a:t> 	Confederated Tribes of Siletz Indians </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Ted DeWitt</a:t>
            </a:r>
            <a:r>
              <a:rPr lang="en" sz="1000" dirty="0">
                <a:solidFill>
                  <a:schemeClr val="dk2"/>
                </a:solidFill>
                <a:latin typeface="Corbel"/>
                <a:ea typeface="Corbel"/>
                <a:cs typeface="Corbel"/>
                <a:sym typeface="Corbel"/>
              </a:rPr>
              <a:t>		US Environmental Protection Agency</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George Waldbusser</a:t>
            </a:r>
            <a:r>
              <a:rPr lang="en" sz="1000" dirty="0">
                <a:solidFill>
                  <a:schemeClr val="dk2"/>
                </a:solidFill>
                <a:latin typeface="Corbel"/>
                <a:ea typeface="Corbel"/>
                <a:cs typeface="Corbel"/>
                <a:sym typeface="Corbel"/>
              </a:rPr>
              <a:t>	Oregon State University</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Cora Warfield</a:t>
            </a:r>
            <a:r>
              <a:rPr lang="en" sz="1000" dirty="0">
                <a:solidFill>
                  <a:schemeClr val="dk2"/>
                </a:solidFill>
                <a:latin typeface="Corbel"/>
                <a:ea typeface="Corbel"/>
                <a:cs typeface="Corbel"/>
                <a:sym typeface="Corbel"/>
              </a:rPr>
              <a:t>		City of Toledo Councilor</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Stephen Webster</a:t>
            </a:r>
            <a:r>
              <a:rPr lang="en" sz="1000" dirty="0">
                <a:solidFill>
                  <a:schemeClr val="dk2"/>
                </a:solidFill>
                <a:latin typeface="Corbel"/>
                <a:ea typeface="Corbel"/>
                <a:cs typeface="Corbel"/>
                <a:sym typeface="Corbel"/>
              </a:rPr>
              <a:t> 	Websters</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Derek Wilson		</a:t>
            </a:r>
            <a:r>
              <a:rPr lang="en" sz="1000" dirty="0">
                <a:solidFill>
                  <a:schemeClr val="dk2"/>
                </a:solidFill>
                <a:latin typeface="Corbel"/>
                <a:ea typeface="Corbel"/>
                <a:cs typeface="Corbel"/>
                <a:sym typeface="Corbel"/>
              </a:rPr>
              <a:t>Oregon Department of Fish &amp; Wildlife</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Liu Xin	</a:t>
            </a:r>
            <a:r>
              <a:rPr lang="en" sz="1000" dirty="0">
                <a:solidFill>
                  <a:schemeClr val="dk2"/>
                </a:solidFill>
                <a:latin typeface="Corbel"/>
                <a:ea typeface="Corbel"/>
                <a:cs typeface="Corbel"/>
                <a:sym typeface="Corbel"/>
              </a:rPr>
              <a:t>	Local Oyster Farmer</a:t>
            </a:r>
            <a:endParaRPr sz="1000" dirty="0">
              <a:solidFill>
                <a:schemeClr val="dk2"/>
              </a:solidFill>
              <a:latin typeface="Corbel"/>
              <a:ea typeface="Corbel"/>
              <a:cs typeface="Corbel"/>
              <a:sym typeface="Corbel"/>
            </a:endParaRPr>
          </a:p>
          <a:p>
            <a:pPr marL="0" lvl="0" indent="0" algn="l" rtl="0">
              <a:lnSpc>
                <a:spcPct val="115000"/>
              </a:lnSpc>
              <a:spcBef>
                <a:spcPts val="0"/>
              </a:spcBef>
              <a:spcAft>
                <a:spcPts val="0"/>
              </a:spcAft>
              <a:buNone/>
            </a:pPr>
            <a:r>
              <a:rPr lang="en" sz="1000" b="1" dirty="0">
                <a:solidFill>
                  <a:schemeClr val="dk2"/>
                </a:solidFill>
                <a:latin typeface="Corbel"/>
                <a:ea typeface="Corbel"/>
                <a:cs typeface="Corbel"/>
                <a:sym typeface="Corbel"/>
              </a:rPr>
              <a:t>Michele Zwartjes</a:t>
            </a:r>
            <a:r>
              <a:rPr lang="en" sz="1000" dirty="0">
                <a:solidFill>
                  <a:schemeClr val="dk2"/>
                </a:solidFill>
                <a:latin typeface="Corbel"/>
                <a:ea typeface="Corbel"/>
                <a:cs typeface="Corbel"/>
                <a:sym typeface="Corbel"/>
              </a:rPr>
              <a:t> 	US Fish and Wildlife Service </a:t>
            </a:r>
            <a:endParaRPr sz="1000" dirty="0">
              <a:solidFill>
                <a:schemeClr val="dk2"/>
              </a:solidFill>
              <a:latin typeface="Corbel"/>
              <a:ea typeface="Corbel"/>
              <a:cs typeface="Corbel"/>
              <a:sym typeface="Corbel"/>
            </a:endParaRPr>
          </a:p>
          <a:p>
            <a:pPr marL="0" lvl="0" indent="0" algn="l" rtl="0">
              <a:spcBef>
                <a:spcPts val="0"/>
              </a:spcBef>
              <a:spcAft>
                <a:spcPts val="0"/>
              </a:spcAft>
              <a:buNone/>
            </a:pPr>
            <a:endParaRPr sz="1300" dirty="0">
              <a:latin typeface="Source Sans Pro"/>
              <a:ea typeface="Source Sans Pro"/>
              <a:cs typeface="Source Sans Pro"/>
              <a:sym typeface="Source Sans Pr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8"/>
          <p:cNvPicPr preferRelativeResize="0"/>
          <p:nvPr/>
        </p:nvPicPr>
        <p:blipFill>
          <a:blip r:embed="rId3">
            <a:alphaModFix/>
          </a:blip>
          <a:stretch>
            <a:fillRect/>
          </a:stretch>
        </p:blipFill>
        <p:spPr>
          <a:xfrm>
            <a:off x="6536025" y="0"/>
            <a:ext cx="2607974" cy="2494376"/>
          </a:xfrm>
          <a:prstGeom prst="rect">
            <a:avLst/>
          </a:prstGeom>
          <a:noFill/>
          <a:ln>
            <a:noFill/>
          </a:ln>
        </p:spPr>
      </p:pic>
      <p:sp>
        <p:nvSpPr>
          <p:cNvPr id="237" name="Google Shape;237;p38"/>
          <p:cNvSpPr txBox="1">
            <a:spLocks noGrp="1"/>
          </p:cNvSpPr>
          <p:nvPr>
            <p:ph type="title"/>
          </p:nvPr>
        </p:nvSpPr>
        <p:spPr>
          <a:xfrm>
            <a:off x="623400" y="4723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020" b="1" dirty="0">
                <a:solidFill>
                  <a:schemeClr val="accent1"/>
                </a:solidFill>
                <a:latin typeface="Lato"/>
                <a:ea typeface="Lato"/>
                <a:cs typeface="Lato"/>
                <a:sym typeface="Lato"/>
              </a:rPr>
              <a:t>Future Revisions</a:t>
            </a:r>
          </a:p>
        </p:txBody>
      </p:sp>
      <p:sp>
        <p:nvSpPr>
          <p:cNvPr id="238" name="Google Shape;238;p38"/>
          <p:cNvSpPr txBox="1">
            <a:spLocks noGrp="1"/>
          </p:cNvSpPr>
          <p:nvPr>
            <p:ph type="body" idx="1"/>
          </p:nvPr>
        </p:nvSpPr>
        <p:spPr>
          <a:xfrm>
            <a:off x="721350" y="1143375"/>
            <a:ext cx="8520600" cy="3416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US" sz="1800" b="1">
                <a:latin typeface="Calibri" panose="020F0502020204030204" pitchFamily="34" charset="0"/>
                <a:ea typeface="Lato"/>
                <a:cs typeface="Calibri" panose="020F0502020204030204" pitchFamily="34" charset="0"/>
                <a:sym typeface="Lato"/>
              </a:rPr>
              <a:t>To be led by the County and/or Cities of Newport &amp; Toledo:</a:t>
            </a:r>
          </a:p>
          <a:p>
            <a:pPr marL="457200" lvl="0" indent="-330200" algn="l" rtl="0">
              <a:lnSpc>
                <a:spcPct val="150000"/>
              </a:lnSpc>
              <a:spcBef>
                <a:spcPts val="700"/>
              </a:spcBef>
              <a:spcAft>
                <a:spcPts val="0"/>
              </a:spcAft>
              <a:buSzPts val="1600"/>
              <a:buFont typeface="Lato"/>
              <a:buChar char="●"/>
            </a:pPr>
            <a:r>
              <a:rPr lang="en-US" sz="1800">
                <a:latin typeface="Calibri" panose="020F0502020204030204" pitchFamily="34" charset="0"/>
                <a:ea typeface="Lato"/>
                <a:cs typeface="Calibri" panose="020F0502020204030204" pitchFamily="34" charset="0"/>
                <a:sym typeface="Lato"/>
              </a:rPr>
              <a:t>Update Plan Part V - Estuarine Use Standards</a:t>
            </a:r>
          </a:p>
          <a:p>
            <a:pPr marL="457200" lvl="0" indent="-330200" algn="l" rtl="0">
              <a:lnSpc>
                <a:spcPct val="150000"/>
              </a:lnSpc>
              <a:spcBef>
                <a:spcPts val="0"/>
              </a:spcBef>
              <a:spcAft>
                <a:spcPts val="0"/>
              </a:spcAft>
              <a:buSzPts val="1600"/>
              <a:buFont typeface="Lato"/>
              <a:buChar char="●"/>
            </a:pPr>
            <a:r>
              <a:rPr lang="en-US" sz="1800">
                <a:latin typeface="Calibri" panose="020F0502020204030204" pitchFamily="34" charset="0"/>
                <a:ea typeface="Lato"/>
                <a:cs typeface="Calibri" panose="020F0502020204030204" pitchFamily="34" charset="0"/>
                <a:sym typeface="Lato"/>
              </a:rPr>
              <a:t>Update Plan Part IX - Future Development Sites</a:t>
            </a:r>
          </a:p>
          <a:p>
            <a:pPr marL="0" lvl="0" indent="0" algn="l" rtl="0">
              <a:lnSpc>
                <a:spcPct val="150000"/>
              </a:lnSpc>
              <a:spcBef>
                <a:spcPts val="1200"/>
              </a:spcBef>
              <a:spcAft>
                <a:spcPts val="0"/>
              </a:spcAft>
              <a:buNone/>
            </a:pPr>
            <a:r>
              <a:rPr lang="en-US" sz="1800" b="1">
                <a:latin typeface="Calibri" panose="020F0502020204030204" pitchFamily="34" charset="0"/>
                <a:ea typeface="Lato"/>
                <a:cs typeface="Calibri" panose="020F0502020204030204" pitchFamily="34" charset="0"/>
                <a:sym typeface="Lato"/>
              </a:rPr>
              <a:t>To be led by DLCD</a:t>
            </a:r>
          </a:p>
          <a:p>
            <a:pPr marL="457200" lvl="0" indent="-330200" algn="l" rtl="0">
              <a:lnSpc>
                <a:spcPct val="150000"/>
              </a:lnSpc>
              <a:spcBef>
                <a:spcPts val="700"/>
              </a:spcBef>
              <a:spcAft>
                <a:spcPts val="0"/>
              </a:spcAft>
              <a:buSzPts val="1600"/>
              <a:buFont typeface="Lato"/>
              <a:buChar char="●"/>
            </a:pPr>
            <a:r>
              <a:rPr lang="en-US" sz="1800">
                <a:latin typeface="Calibri" panose="020F0502020204030204" pitchFamily="34" charset="0"/>
                <a:ea typeface="Lato"/>
                <a:cs typeface="Calibri" panose="020F0502020204030204" pitchFamily="34" charset="0"/>
                <a:sym typeface="Lato"/>
              </a:rPr>
              <a:t>Develop guidance on how to further incorporate climate change into EMPs</a:t>
            </a:r>
            <a:endParaRPr lang="en-US" sz="1800" dirty="0">
              <a:latin typeface="Calibri" panose="020F0502020204030204" pitchFamily="34" charset="0"/>
              <a:ea typeface="Lato"/>
              <a:cs typeface="Calibri" panose="020F0502020204030204" pitchFamily="34" charset="0"/>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40"/>
          <p:cNvPicPr preferRelativeResize="0"/>
          <p:nvPr/>
        </p:nvPicPr>
        <p:blipFill>
          <a:blip r:embed="rId3">
            <a:alphaModFix/>
          </a:blip>
          <a:stretch>
            <a:fillRect/>
          </a:stretch>
        </p:blipFill>
        <p:spPr>
          <a:xfrm>
            <a:off x="6536025" y="0"/>
            <a:ext cx="2607974" cy="2494376"/>
          </a:xfrm>
          <a:prstGeom prst="rect">
            <a:avLst/>
          </a:prstGeom>
          <a:noFill/>
          <a:ln>
            <a:noFill/>
          </a:ln>
        </p:spPr>
      </p:pic>
      <p:sp>
        <p:nvSpPr>
          <p:cNvPr id="252" name="Google Shape;252;p40"/>
          <p:cNvSpPr txBox="1">
            <a:spLocks noGrp="1"/>
          </p:cNvSpPr>
          <p:nvPr>
            <p:ph type="title"/>
          </p:nvPr>
        </p:nvSpPr>
        <p:spPr>
          <a:xfrm>
            <a:off x="663925" y="9608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00" b="1" dirty="0">
                <a:solidFill>
                  <a:schemeClr val="accent1"/>
                </a:solidFill>
                <a:latin typeface="Lato"/>
                <a:ea typeface="Lato"/>
                <a:cs typeface="Lato"/>
                <a:sym typeface="Lato"/>
              </a:rPr>
              <a:t>EMP Guidance for Coastal Communities</a:t>
            </a:r>
            <a:endParaRPr sz="3000" b="1" dirty="0">
              <a:solidFill>
                <a:schemeClr val="accent1"/>
              </a:solidFill>
              <a:latin typeface="Lato"/>
              <a:ea typeface="Lato"/>
              <a:cs typeface="Lato"/>
              <a:sym typeface="Lato"/>
            </a:endParaRPr>
          </a:p>
        </p:txBody>
      </p:sp>
      <p:sp>
        <p:nvSpPr>
          <p:cNvPr id="253" name="Google Shape;253;p40"/>
          <p:cNvSpPr txBox="1">
            <a:spLocks noGrp="1"/>
          </p:cNvSpPr>
          <p:nvPr>
            <p:ph type="body" idx="1"/>
          </p:nvPr>
        </p:nvSpPr>
        <p:spPr>
          <a:xfrm>
            <a:off x="663925" y="1533538"/>
            <a:ext cx="7688700" cy="3298500"/>
          </a:xfrm>
          <a:prstGeom prst="rect">
            <a:avLst/>
          </a:prstGeom>
        </p:spPr>
        <p:txBody>
          <a:bodyPr spcFirstLastPara="1" wrap="square" lIns="91425" tIns="91425" rIns="91425" bIns="91425" anchor="t" anchorCtr="0">
            <a:noAutofit/>
          </a:bodyPr>
          <a:lstStyle/>
          <a:p>
            <a:pPr marL="0" lvl="0" indent="0" algn="l" rtl="0">
              <a:lnSpc>
                <a:spcPct val="120000"/>
              </a:lnSpc>
              <a:spcBef>
                <a:spcPts val="1100"/>
              </a:spcBef>
              <a:spcAft>
                <a:spcPts val="0"/>
              </a:spcAft>
              <a:buNone/>
            </a:pPr>
            <a:r>
              <a:rPr lang="en" dirty="0">
                <a:latin typeface="+mn-lt"/>
                <a:ea typeface="Corbel"/>
                <a:cs typeface="Corbel"/>
                <a:sym typeface="Corbel"/>
              </a:rPr>
              <a:t>Written for both communities with low capacity/resource-stretched AND those than have grant funds and external capacity</a:t>
            </a:r>
            <a:endParaRPr dirty="0">
              <a:latin typeface="+mn-lt"/>
              <a:ea typeface="Corbel"/>
              <a:cs typeface="Corbel"/>
              <a:sym typeface="Corbel"/>
            </a:endParaRPr>
          </a:p>
          <a:p>
            <a:pPr marL="457200" lvl="0" indent="-342900" algn="l" rtl="0">
              <a:lnSpc>
                <a:spcPct val="120000"/>
              </a:lnSpc>
              <a:spcBef>
                <a:spcPts val="1100"/>
              </a:spcBef>
              <a:spcAft>
                <a:spcPts val="0"/>
              </a:spcAft>
              <a:buSzPts val="1800"/>
              <a:buFont typeface="Corbel"/>
              <a:buChar char="●"/>
            </a:pPr>
            <a:r>
              <a:rPr lang="en" dirty="0">
                <a:latin typeface="+mn-lt"/>
                <a:ea typeface="Corbel"/>
                <a:cs typeface="Corbel"/>
                <a:sym typeface="Corbel"/>
              </a:rPr>
              <a:t>Based on Lessons Learned </a:t>
            </a:r>
            <a:endParaRPr dirty="0">
              <a:latin typeface="+mn-lt"/>
              <a:ea typeface="Corbel"/>
              <a:cs typeface="Corbel"/>
              <a:sym typeface="Corbel"/>
            </a:endParaRPr>
          </a:p>
          <a:p>
            <a:pPr marL="457200" lvl="0" indent="-342900" algn="l" rtl="0">
              <a:lnSpc>
                <a:spcPct val="120000"/>
              </a:lnSpc>
              <a:spcBef>
                <a:spcPts val="0"/>
              </a:spcBef>
              <a:spcAft>
                <a:spcPts val="0"/>
              </a:spcAft>
              <a:buSzPts val="1800"/>
              <a:buFont typeface="Corbel"/>
              <a:buChar char="●"/>
            </a:pPr>
            <a:r>
              <a:rPr lang="en" dirty="0">
                <a:latin typeface="+mn-lt"/>
                <a:ea typeface="Corbel"/>
                <a:cs typeface="Corbel"/>
                <a:sym typeface="Corbel"/>
              </a:rPr>
              <a:t>Process-oriented</a:t>
            </a:r>
            <a:endParaRPr dirty="0">
              <a:latin typeface="+mn-lt"/>
              <a:ea typeface="Corbel"/>
              <a:cs typeface="Corbel"/>
              <a:sym typeface="Corbel"/>
            </a:endParaRPr>
          </a:p>
          <a:p>
            <a:pPr marL="457200" lvl="0" indent="-342900" algn="l" rtl="0">
              <a:lnSpc>
                <a:spcPct val="120000"/>
              </a:lnSpc>
              <a:spcBef>
                <a:spcPts val="0"/>
              </a:spcBef>
              <a:spcAft>
                <a:spcPts val="0"/>
              </a:spcAft>
              <a:buSzPts val="1800"/>
              <a:buFont typeface="Corbel"/>
              <a:buChar char="●"/>
            </a:pPr>
            <a:r>
              <a:rPr lang="en" dirty="0">
                <a:latin typeface="+mn-lt"/>
                <a:ea typeface="Corbel"/>
                <a:cs typeface="Corbel"/>
                <a:sym typeface="Corbel"/>
              </a:rPr>
              <a:t>Concrete recommendations</a:t>
            </a:r>
            <a:endParaRPr dirty="0">
              <a:latin typeface="+mn-lt"/>
              <a:ea typeface="Corbel"/>
              <a:cs typeface="Corbel"/>
              <a:sym typeface="Corbel"/>
            </a:endParaRPr>
          </a:p>
          <a:p>
            <a:pPr marL="457200" lvl="0" indent="-342900" algn="l" rtl="0">
              <a:lnSpc>
                <a:spcPct val="120000"/>
              </a:lnSpc>
              <a:spcBef>
                <a:spcPts val="0"/>
              </a:spcBef>
              <a:spcAft>
                <a:spcPts val="0"/>
              </a:spcAft>
              <a:buSzPts val="1800"/>
              <a:buFont typeface="Corbel"/>
              <a:buChar char="●"/>
            </a:pPr>
            <a:r>
              <a:rPr lang="en" dirty="0">
                <a:latin typeface="+mn-lt"/>
                <a:ea typeface="Corbel"/>
                <a:cs typeface="Corbel"/>
                <a:sym typeface="Corbel"/>
              </a:rPr>
              <a:t>Provide templates (e.g., work plans) when applicable and useful</a:t>
            </a:r>
            <a:endParaRPr dirty="0">
              <a:latin typeface="+mn-lt"/>
              <a:ea typeface="Corbel"/>
              <a:cs typeface="Corbel"/>
              <a:sym typeface="Corbel"/>
            </a:endParaRPr>
          </a:p>
        </p:txBody>
      </p:sp>
      <p:pic>
        <p:nvPicPr>
          <p:cNvPr id="3" name="Graphic 2" descr="Storytelling with solid fill">
            <a:extLst>
              <a:ext uri="{FF2B5EF4-FFF2-40B4-BE49-F238E27FC236}">
                <a16:creationId xmlns:a16="http://schemas.microsoft.com/office/drawing/2014/main" id="{4DF79150-EED6-5787-A239-2F8A257BA8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2662" y="2473606"/>
            <a:ext cx="914400" cy="9144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6705C9-FBD1-4168-A78A-5B1D74BDD408}"/>
              </a:ext>
            </a:extLst>
          </p:cNvPr>
          <p:cNvSpPr/>
          <p:nvPr/>
        </p:nvSpPr>
        <p:spPr>
          <a:xfrm>
            <a:off x="4928269" y="0"/>
            <a:ext cx="1917032" cy="514349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291" name="Text Box 3"/>
          <p:cNvSpPr txBox="1">
            <a:spLocks noChangeArrowheads="1"/>
          </p:cNvSpPr>
          <p:nvPr/>
        </p:nvSpPr>
        <p:spPr bwMode="auto">
          <a:xfrm rot="10774412" flipV="1">
            <a:off x="5322572" y="2410391"/>
            <a:ext cx="100009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spcBef>
                <a:spcPct val="50000"/>
              </a:spcBef>
              <a:buClrTx/>
            </a:pPr>
            <a:r>
              <a:rPr lang="en-US" altLang="en-US" sz="1350" b="1" kern="1200">
                <a:solidFill>
                  <a:prstClr val="white"/>
                </a:solidFill>
                <a:latin typeface="Calibri" panose="020F0502020204030204" pitchFamily="34" charset="0"/>
                <a:ea typeface="+mn-ea"/>
                <a:cs typeface="Calibri" panose="020F0502020204030204" pitchFamily="34" charset="0"/>
              </a:rPr>
              <a:t>Coastal Watershed</a:t>
            </a:r>
          </a:p>
        </p:txBody>
      </p:sp>
      <p:sp>
        <p:nvSpPr>
          <p:cNvPr id="12292" name="Text Box 4"/>
          <p:cNvSpPr txBox="1">
            <a:spLocks noChangeArrowheads="1"/>
          </p:cNvSpPr>
          <p:nvPr/>
        </p:nvSpPr>
        <p:spPr bwMode="auto">
          <a:xfrm>
            <a:off x="5208257" y="3346072"/>
            <a:ext cx="122872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en-US" altLang="en-US" sz="1350" b="1" kern="1200">
                <a:solidFill>
                  <a:prstClr val="white"/>
                </a:solidFill>
                <a:latin typeface="Calibri" panose="020F0502020204030204" pitchFamily="34" charset="0"/>
                <a:ea typeface="+mn-ea"/>
                <a:cs typeface="Calibri" panose="020F0502020204030204" pitchFamily="34" charset="0"/>
              </a:rPr>
              <a:t>Territorial Sea </a:t>
            </a:r>
          </a:p>
          <a:p>
            <a:pPr algn="ctr" defTabSz="685800">
              <a:buClrTx/>
            </a:pPr>
            <a:r>
              <a:rPr lang="en-US" altLang="en-US" sz="1350" b="1" kern="1200">
                <a:solidFill>
                  <a:prstClr val="white"/>
                </a:solidFill>
                <a:latin typeface="Calibri" panose="020F0502020204030204" pitchFamily="34" charset="0"/>
                <a:ea typeface="+mn-ea"/>
                <a:cs typeface="Calibri" panose="020F0502020204030204" pitchFamily="34" charset="0"/>
              </a:rPr>
              <a:t>0-3 Miles</a:t>
            </a:r>
          </a:p>
          <a:p>
            <a:pPr algn="ctr" defTabSz="685800">
              <a:buClrTx/>
            </a:pPr>
            <a:r>
              <a:rPr lang="en-US" altLang="en-US" sz="1350" b="1" kern="1200">
                <a:solidFill>
                  <a:prstClr val="white"/>
                </a:solidFill>
                <a:latin typeface="Calibri" panose="020F0502020204030204" pitchFamily="34" charset="0"/>
                <a:ea typeface="+mn-ea"/>
                <a:cs typeface="Calibri" panose="020F0502020204030204" pitchFamily="34" charset="0"/>
              </a:rPr>
              <a:t>1,100 Sq. Miles</a:t>
            </a:r>
          </a:p>
          <a:p>
            <a:pPr algn="ctr" defTabSz="685800">
              <a:buClrTx/>
            </a:pPr>
            <a:endParaRPr lang="en-US" altLang="en-US" sz="1200" b="1" kern="1200">
              <a:solidFill>
                <a:prstClr val="white"/>
              </a:solidFill>
              <a:ea typeface="+mn-ea"/>
              <a:cs typeface="+mn-cs"/>
            </a:endParaRPr>
          </a:p>
        </p:txBody>
      </p:sp>
      <p:sp>
        <p:nvSpPr>
          <p:cNvPr id="161800" name="Text Box 8"/>
          <p:cNvSpPr txBox="1">
            <a:spLocks noChangeArrowheads="1"/>
          </p:cNvSpPr>
          <p:nvPr/>
        </p:nvSpPr>
        <p:spPr bwMode="auto">
          <a:xfrm>
            <a:off x="452037" y="193114"/>
            <a:ext cx="39990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eaLnBrk="0" hangingPunct="0">
              <a:spcBef>
                <a:spcPct val="50000"/>
              </a:spcBef>
              <a:buClrTx/>
              <a:defRPr/>
            </a:pPr>
            <a:r>
              <a:rPr lang="en-US" sz="2400" b="1" kern="1200" dirty="0">
                <a:solidFill>
                  <a:prstClr val="black"/>
                </a:solidFill>
                <a:latin typeface="Lato" panose="020F0502020204030203" pitchFamily="34" charset="0"/>
                <a:ea typeface="Lato" panose="020F0502020204030203" pitchFamily="34" charset="0"/>
                <a:cs typeface="Lato" panose="020F0502020204030203" pitchFamily="34" charset="0"/>
              </a:rPr>
              <a:t>Oregon Coastal Management Program</a:t>
            </a:r>
            <a:endParaRPr lang="en-US" sz="2400" kern="1200" dirty="0">
              <a:solidFill>
                <a:prstClr val="black"/>
              </a:solidFill>
              <a:latin typeface="Lato" panose="020F0502020204030203" pitchFamily="34" charset="0"/>
              <a:ea typeface="Lato" panose="020F0502020204030203" pitchFamily="34" charset="0"/>
              <a:cs typeface="Lato" panose="020F0502020204030203" pitchFamily="34" charset="0"/>
            </a:endParaRPr>
          </a:p>
        </p:txBody>
      </p:sp>
      <p:sp>
        <p:nvSpPr>
          <p:cNvPr id="12297" name="Text Box 9"/>
          <p:cNvSpPr txBox="1">
            <a:spLocks noChangeArrowheads="1"/>
          </p:cNvSpPr>
          <p:nvPr/>
        </p:nvSpPr>
        <p:spPr bwMode="auto">
          <a:xfrm>
            <a:off x="141636" y="2796141"/>
            <a:ext cx="5545523" cy="2244140"/>
          </a:xfrm>
          <a:prstGeom prst="rect">
            <a:avLst/>
          </a:prstGeom>
          <a:noFill/>
          <a:ln>
            <a:noFill/>
          </a:ln>
          <a:effectLst/>
        </p:spPr>
        <p:txBody>
          <a:bodyPr wrap="square" numCol="3">
            <a:spAutoFit/>
          </a:bodyPr>
          <a:lstStyle>
            <a:lvl1pPr marL="114300" indent="-1143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Astoria</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Warrenton</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Seaside</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Gearhart</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Cannon Beach</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Manzanita</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Nehalem</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Wheeler</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Rockaway </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Garibaldi</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Bay City</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Tillamook</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Lincoln City</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Depoe Bay</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Siletz</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Newport</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Toledo</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Waldport</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Yachats</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Florence</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Dunes City</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Reedsport</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Lakeside</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North Bend</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Coos Bay</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Coquille</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Myrtle Point</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Powers</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Bandon</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Port Orford</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Gold Beach</a:t>
            </a:r>
          </a:p>
          <a:p>
            <a:pPr marL="85725" indent="-85725" defTabSz="685800">
              <a:lnSpc>
                <a:spcPct val="85000"/>
              </a:lnSpc>
              <a:spcBef>
                <a:spcPct val="10000"/>
              </a:spcBef>
              <a:buClrTx/>
              <a:buFontTx/>
              <a:buChar char="•"/>
            </a:pPr>
            <a:r>
              <a:rPr lang="en-US" altLang="en-US" sz="1350" kern="1200" dirty="0">
                <a:solidFill>
                  <a:prstClr val="black"/>
                </a:solidFill>
                <a:latin typeface="Calibri" panose="020F0502020204030204" pitchFamily="34" charset="0"/>
                <a:ea typeface="+mn-ea"/>
                <a:cs typeface="Calibri" panose="020F0502020204030204" pitchFamily="34" charset="0"/>
              </a:rPr>
              <a:t>Brookings</a:t>
            </a:r>
          </a:p>
        </p:txBody>
      </p:sp>
      <p:sp>
        <p:nvSpPr>
          <p:cNvPr id="12301" name="Text Box 13"/>
          <p:cNvSpPr txBox="1">
            <a:spLocks noChangeArrowheads="1"/>
          </p:cNvSpPr>
          <p:nvPr/>
        </p:nvSpPr>
        <p:spPr bwMode="auto">
          <a:xfrm>
            <a:off x="1384267" y="1497907"/>
            <a:ext cx="2844944" cy="808042"/>
          </a:xfrm>
          <a:prstGeom prst="rect">
            <a:avLst/>
          </a:prstGeom>
          <a:noFill/>
          <a:ln>
            <a:noFill/>
          </a:ln>
          <a:effectLst/>
        </p:spPr>
        <p:txBody>
          <a:bodyPr wrap="square" numCol="2">
            <a:spAutoFit/>
          </a:bodyPr>
          <a:lstStyle>
            <a:lvl1pPr marL="114300" indent="-114300" eaLnBrk="0" hangingPunct="0">
              <a:tabLst>
                <a:tab pos="114300" algn="l"/>
              </a:tabLst>
              <a:defRPr>
                <a:solidFill>
                  <a:schemeClr val="tx1"/>
                </a:solidFill>
                <a:latin typeface="Arial" panose="020B0604020202020204" pitchFamily="34" charset="0"/>
              </a:defRPr>
            </a:lvl1pPr>
            <a:lvl2pPr marL="742950" indent="-285750" eaLnBrk="0" hangingPunct="0">
              <a:tabLst>
                <a:tab pos="114300" algn="l"/>
              </a:tabLst>
              <a:defRPr>
                <a:solidFill>
                  <a:schemeClr val="tx1"/>
                </a:solidFill>
                <a:latin typeface="Arial" panose="020B0604020202020204" pitchFamily="34" charset="0"/>
              </a:defRPr>
            </a:lvl2pPr>
            <a:lvl3pPr marL="1143000" indent="-228600" eaLnBrk="0" hangingPunct="0">
              <a:tabLst>
                <a:tab pos="114300" algn="l"/>
              </a:tabLst>
              <a:defRPr>
                <a:solidFill>
                  <a:schemeClr val="tx1"/>
                </a:solidFill>
                <a:latin typeface="Arial" panose="020B0604020202020204" pitchFamily="34" charset="0"/>
              </a:defRPr>
            </a:lvl3pPr>
            <a:lvl4pPr marL="1600200" indent="-228600" eaLnBrk="0" hangingPunct="0">
              <a:tabLst>
                <a:tab pos="114300" algn="l"/>
              </a:tabLst>
              <a:defRPr>
                <a:solidFill>
                  <a:schemeClr val="tx1"/>
                </a:solidFill>
                <a:latin typeface="Arial" panose="020B0604020202020204" pitchFamily="34" charset="0"/>
              </a:defRPr>
            </a:lvl4pPr>
            <a:lvl5pPr marL="2057400" indent="-228600" eaLnBrk="0" hangingPunct="0">
              <a:tabLst>
                <a:tab pos="1143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143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143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143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14300" algn="l"/>
              </a:tabLst>
              <a:defRPr>
                <a:solidFill>
                  <a:schemeClr val="tx1"/>
                </a:solidFill>
                <a:latin typeface="Arial" panose="020B0604020202020204" pitchFamily="34" charset="0"/>
              </a:defRPr>
            </a:lvl9pPr>
          </a:lstStyle>
          <a:p>
            <a:pPr marL="85725" indent="-85725" defTabSz="685800">
              <a:lnSpc>
                <a:spcPct val="70000"/>
              </a:lnSpc>
              <a:spcBef>
                <a:spcPct val="15000"/>
              </a:spcBef>
              <a:buClrTx/>
              <a:buFontTx/>
              <a:buChar char="•"/>
              <a:tabLst>
                <a:tab pos="85725" algn="l"/>
              </a:tabLst>
            </a:pPr>
            <a:r>
              <a:rPr lang="en-US" altLang="en-US" sz="1350" kern="1200" dirty="0">
                <a:solidFill>
                  <a:prstClr val="black"/>
                </a:solidFill>
                <a:latin typeface="Calibri" panose="020F0502020204030204" pitchFamily="34" charset="0"/>
                <a:ea typeface="+mn-ea"/>
                <a:cs typeface="Calibri" panose="020F0502020204030204" pitchFamily="34" charset="0"/>
              </a:rPr>
              <a:t>Clatsop</a:t>
            </a:r>
          </a:p>
          <a:p>
            <a:pPr marL="85725" indent="-85725" defTabSz="685800">
              <a:lnSpc>
                <a:spcPct val="70000"/>
              </a:lnSpc>
              <a:spcBef>
                <a:spcPct val="20000"/>
              </a:spcBef>
              <a:buClrTx/>
              <a:buFontTx/>
              <a:buChar char="•"/>
              <a:tabLst>
                <a:tab pos="85725" algn="l"/>
              </a:tabLst>
            </a:pPr>
            <a:r>
              <a:rPr lang="en-US" altLang="en-US" sz="1350" kern="1200" dirty="0">
                <a:solidFill>
                  <a:prstClr val="black"/>
                </a:solidFill>
                <a:latin typeface="Calibri" panose="020F0502020204030204" pitchFamily="34" charset="0"/>
                <a:ea typeface="+mn-ea"/>
                <a:cs typeface="Calibri" panose="020F0502020204030204" pitchFamily="34" charset="0"/>
              </a:rPr>
              <a:t>Tillamook</a:t>
            </a:r>
          </a:p>
          <a:p>
            <a:pPr marL="85725" indent="-85725" defTabSz="685800">
              <a:lnSpc>
                <a:spcPct val="70000"/>
              </a:lnSpc>
              <a:spcBef>
                <a:spcPct val="20000"/>
              </a:spcBef>
              <a:buClrTx/>
              <a:buFontTx/>
              <a:buChar char="•"/>
              <a:tabLst>
                <a:tab pos="85725" algn="l"/>
              </a:tabLst>
            </a:pPr>
            <a:r>
              <a:rPr lang="en-US" altLang="en-US" sz="1350" kern="1200" dirty="0">
                <a:solidFill>
                  <a:prstClr val="black"/>
                </a:solidFill>
                <a:latin typeface="Calibri" panose="020F0502020204030204" pitchFamily="34" charset="0"/>
                <a:ea typeface="+mn-ea"/>
                <a:cs typeface="Calibri" panose="020F0502020204030204" pitchFamily="34" charset="0"/>
              </a:rPr>
              <a:t>Lincoln</a:t>
            </a:r>
          </a:p>
          <a:p>
            <a:pPr marL="85725" indent="-85725" defTabSz="685800">
              <a:lnSpc>
                <a:spcPct val="70000"/>
              </a:lnSpc>
              <a:spcBef>
                <a:spcPct val="20000"/>
              </a:spcBef>
              <a:buClrTx/>
              <a:buFontTx/>
              <a:buChar char="•"/>
              <a:tabLst>
                <a:tab pos="85725" algn="l"/>
              </a:tabLst>
            </a:pPr>
            <a:r>
              <a:rPr lang="en-US" altLang="en-US" sz="1350" kern="1200" dirty="0">
                <a:solidFill>
                  <a:prstClr val="black"/>
                </a:solidFill>
                <a:latin typeface="Calibri" panose="020F0502020204030204" pitchFamily="34" charset="0"/>
                <a:ea typeface="+mn-ea"/>
                <a:cs typeface="Calibri" panose="020F0502020204030204" pitchFamily="34" charset="0"/>
              </a:rPr>
              <a:t>Lane</a:t>
            </a:r>
          </a:p>
          <a:p>
            <a:pPr marL="85725" indent="-85725" defTabSz="685800">
              <a:lnSpc>
                <a:spcPct val="70000"/>
              </a:lnSpc>
              <a:spcBef>
                <a:spcPct val="20000"/>
              </a:spcBef>
              <a:buClrTx/>
              <a:buFontTx/>
              <a:buChar char="•"/>
              <a:tabLst>
                <a:tab pos="85725" algn="l"/>
              </a:tabLst>
            </a:pPr>
            <a:r>
              <a:rPr lang="en-US" altLang="en-US" sz="1350" kern="1200" dirty="0">
                <a:solidFill>
                  <a:prstClr val="black"/>
                </a:solidFill>
                <a:latin typeface="Calibri" panose="020F0502020204030204" pitchFamily="34" charset="0"/>
                <a:ea typeface="+mn-ea"/>
                <a:cs typeface="Calibri" panose="020F0502020204030204" pitchFamily="34" charset="0"/>
              </a:rPr>
              <a:t>Douglas</a:t>
            </a:r>
          </a:p>
          <a:p>
            <a:pPr marL="85725" indent="-85725" defTabSz="685800">
              <a:lnSpc>
                <a:spcPct val="70000"/>
              </a:lnSpc>
              <a:spcBef>
                <a:spcPct val="20000"/>
              </a:spcBef>
              <a:buClrTx/>
              <a:buFontTx/>
              <a:buChar char="•"/>
              <a:tabLst>
                <a:tab pos="85725" algn="l"/>
              </a:tabLst>
            </a:pPr>
            <a:r>
              <a:rPr lang="en-US" altLang="en-US" sz="1350" kern="1200" dirty="0">
                <a:solidFill>
                  <a:prstClr val="black"/>
                </a:solidFill>
                <a:latin typeface="Calibri" panose="020F0502020204030204" pitchFamily="34" charset="0"/>
                <a:ea typeface="+mn-ea"/>
                <a:cs typeface="Calibri" panose="020F0502020204030204" pitchFamily="34" charset="0"/>
              </a:rPr>
              <a:t>Coos</a:t>
            </a:r>
          </a:p>
          <a:p>
            <a:pPr marL="85725" indent="-85725" defTabSz="685800">
              <a:lnSpc>
                <a:spcPct val="70000"/>
              </a:lnSpc>
              <a:spcBef>
                <a:spcPct val="20000"/>
              </a:spcBef>
              <a:buClrTx/>
              <a:buFontTx/>
              <a:buChar char="•"/>
              <a:tabLst>
                <a:tab pos="85725" algn="l"/>
              </a:tabLst>
            </a:pPr>
            <a:r>
              <a:rPr lang="en-US" altLang="en-US" sz="1350" kern="1200" dirty="0">
                <a:solidFill>
                  <a:prstClr val="black"/>
                </a:solidFill>
                <a:latin typeface="Calibri" panose="020F0502020204030204" pitchFamily="34" charset="0"/>
                <a:ea typeface="+mn-ea"/>
                <a:cs typeface="Calibri" panose="020F0502020204030204" pitchFamily="34" charset="0"/>
              </a:rPr>
              <a:t>Curry</a:t>
            </a:r>
          </a:p>
          <a:p>
            <a:pPr marL="85725" indent="-85725" defTabSz="685800">
              <a:lnSpc>
                <a:spcPct val="70000"/>
              </a:lnSpc>
              <a:spcBef>
                <a:spcPct val="20000"/>
              </a:spcBef>
              <a:buClrTx/>
              <a:buFontTx/>
              <a:buChar char="•"/>
              <a:tabLst>
                <a:tab pos="85725" algn="l"/>
              </a:tabLst>
            </a:pPr>
            <a:endParaRPr lang="en-US" altLang="en-US" sz="1350" kern="1200" dirty="0">
              <a:solidFill>
                <a:prstClr val="black"/>
              </a:solidFill>
              <a:latin typeface="Calibri" panose="020F0502020204030204" pitchFamily="34" charset="0"/>
              <a:ea typeface="+mn-ea"/>
              <a:cs typeface="Calibri" panose="020F0502020204030204" pitchFamily="34" charset="0"/>
            </a:endParaRPr>
          </a:p>
        </p:txBody>
      </p:sp>
      <p:pic>
        <p:nvPicPr>
          <p:cNvPr id="12303" name="Picture 15" descr="cz_ts_map_lg"/>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6845300" y="-30183"/>
            <a:ext cx="2274888" cy="517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4" name="Line 16"/>
          <p:cNvSpPr>
            <a:spLocks noChangeShapeType="1"/>
          </p:cNvSpPr>
          <p:nvPr/>
        </p:nvSpPr>
        <p:spPr bwMode="auto">
          <a:xfrm>
            <a:off x="6402347" y="2651480"/>
            <a:ext cx="1951613" cy="0"/>
          </a:xfrm>
          <a:prstGeom prst="line">
            <a:avLst/>
          </a:prstGeom>
          <a:noFill/>
          <a:ln w="57150">
            <a:solidFill>
              <a:schemeClr val="tx2">
                <a:lumMod val="10000"/>
              </a:schemeClr>
            </a:solidFill>
            <a:round/>
            <a:headEnd/>
            <a:tailEnd type="triangle" w="med" len="med"/>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defTabSz="685800">
              <a:buClrTx/>
            </a:pPr>
            <a:endParaRPr lang="en-US" sz="1350" kern="1200">
              <a:solidFill>
                <a:prstClr val="black"/>
              </a:solidFill>
              <a:latin typeface="Calibri" panose="020F0502020204030204"/>
              <a:ea typeface="+mn-ea"/>
              <a:cs typeface="+mn-cs"/>
            </a:endParaRPr>
          </a:p>
        </p:txBody>
      </p:sp>
      <p:sp>
        <p:nvSpPr>
          <p:cNvPr id="12306" name="Text Box 18"/>
          <p:cNvSpPr txBox="1">
            <a:spLocks noChangeArrowheads="1"/>
          </p:cNvSpPr>
          <p:nvPr/>
        </p:nvSpPr>
        <p:spPr bwMode="auto">
          <a:xfrm>
            <a:off x="5187726" y="581697"/>
            <a:ext cx="137160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spcBef>
                <a:spcPct val="50000"/>
              </a:spcBef>
              <a:buClrTx/>
            </a:pPr>
            <a:r>
              <a:rPr lang="en-US" altLang="en-US" sz="1350" b="1" kern="1200">
                <a:solidFill>
                  <a:prstClr val="white"/>
                </a:solidFill>
                <a:latin typeface="Calibri" panose="020F0502020204030204" pitchFamily="34" charset="0"/>
                <a:ea typeface="+mn-ea"/>
                <a:cs typeface="Calibri" panose="020F0502020204030204" pitchFamily="34" charset="0"/>
              </a:rPr>
              <a:t>362 Mile Coastline</a:t>
            </a:r>
          </a:p>
          <a:p>
            <a:pPr algn="ctr" defTabSz="685800">
              <a:spcBef>
                <a:spcPct val="50000"/>
              </a:spcBef>
              <a:buClrTx/>
            </a:pPr>
            <a:r>
              <a:rPr lang="en-US" altLang="en-US" sz="1350" b="1" kern="1200">
                <a:solidFill>
                  <a:prstClr val="white"/>
                </a:solidFill>
                <a:latin typeface="Calibri" panose="020F0502020204030204" pitchFamily="34" charset="0"/>
                <a:ea typeface="+mn-ea"/>
                <a:cs typeface="Calibri" panose="020F0502020204030204" pitchFamily="34" charset="0"/>
              </a:rPr>
              <a:t>22 Major Estuaries </a:t>
            </a:r>
          </a:p>
          <a:p>
            <a:pPr algn="ctr" defTabSz="685800">
              <a:spcBef>
                <a:spcPct val="50000"/>
              </a:spcBef>
              <a:buClrTx/>
            </a:pPr>
            <a:r>
              <a:rPr lang="en-US" altLang="en-US" sz="1350" b="1" kern="1200">
                <a:solidFill>
                  <a:prstClr val="white"/>
                </a:solidFill>
                <a:latin typeface="Calibri" panose="020F0502020204030204" pitchFamily="34" charset="0"/>
                <a:ea typeface="+mn-ea"/>
                <a:cs typeface="Calibri" panose="020F0502020204030204" pitchFamily="34" charset="0"/>
              </a:rPr>
              <a:t>7,800 Sq. Miles</a:t>
            </a:r>
          </a:p>
        </p:txBody>
      </p:sp>
      <p:sp>
        <p:nvSpPr>
          <p:cNvPr id="2" name="TextBox 1"/>
          <p:cNvSpPr txBox="1"/>
          <p:nvPr/>
        </p:nvSpPr>
        <p:spPr>
          <a:xfrm>
            <a:off x="4957397" y="304698"/>
            <a:ext cx="1832260" cy="300082"/>
          </a:xfrm>
          <a:prstGeom prst="rect">
            <a:avLst/>
          </a:prstGeom>
          <a:noFill/>
        </p:spPr>
        <p:txBody>
          <a:bodyPr wrap="square" rtlCol="0">
            <a:spAutoFit/>
          </a:bodyPr>
          <a:lstStyle/>
          <a:p>
            <a:pPr algn="ctr" defTabSz="685800">
              <a:buClrTx/>
            </a:pPr>
            <a:r>
              <a:rPr lang="en-US" sz="1350" b="1" u="sng" kern="1200">
                <a:solidFill>
                  <a:prstClr val="white"/>
                </a:solidFill>
                <a:latin typeface="Bahnschrift" panose="020B0502040204020203" pitchFamily="34" charset="0"/>
                <a:ea typeface="+mn-ea"/>
                <a:cs typeface="+mn-cs"/>
              </a:rPr>
              <a:t>COASTAL ZONE</a:t>
            </a:r>
          </a:p>
        </p:txBody>
      </p:sp>
      <p:sp>
        <p:nvSpPr>
          <p:cNvPr id="21" name="TextBox 20"/>
          <p:cNvSpPr txBox="1"/>
          <p:nvPr/>
        </p:nvSpPr>
        <p:spPr>
          <a:xfrm>
            <a:off x="1535434" y="1183946"/>
            <a:ext cx="1832260" cy="300082"/>
          </a:xfrm>
          <a:prstGeom prst="rect">
            <a:avLst/>
          </a:prstGeom>
          <a:noFill/>
        </p:spPr>
        <p:txBody>
          <a:bodyPr wrap="square" rtlCol="0">
            <a:spAutoFit/>
          </a:bodyPr>
          <a:lstStyle/>
          <a:p>
            <a:pPr algn="ctr" defTabSz="685800">
              <a:buClrTx/>
            </a:pPr>
            <a:r>
              <a:rPr lang="en-US" sz="1350" b="1" u="sng" kern="1200" dirty="0">
                <a:solidFill>
                  <a:srgbClr val="4472C4"/>
                </a:solidFill>
                <a:latin typeface="Lato" panose="020F0502020204030203" pitchFamily="34" charset="0"/>
                <a:ea typeface="Lato" panose="020F0502020204030203" pitchFamily="34" charset="0"/>
                <a:cs typeface="Lato" panose="020F0502020204030203" pitchFamily="34" charset="0"/>
              </a:rPr>
              <a:t>COUNTY PARTNERS</a:t>
            </a:r>
          </a:p>
        </p:txBody>
      </p:sp>
      <p:sp>
        <p:nvSpPr>
          <p:cNvPr id="22" name="Line 16"/>
          <p:cNvSpPr>
            <a:spLocks noChangeShapeType="1"/>
          </p:cNvSpPr>
          <p:nvPr/>
        </p:nvSpPr>
        <p:spPr bwMode="auto">
          <a:xfrm>
            <a:off x="6402347" y="3648244"/>
            <a:ext cx="920129" cy="1"/>
          </a:xfrm>
          <a:prstGeom prst="line">
            <a:avLst/>
          </a:prstGeom>
          <a:noFill/>
          <a:ln w="57150">
            <a:solidFill>
              <a:schemeClr val="tx2">
                <a:lumMod val="10000"/>
              </a:schemeClr>
            </a:solidFill>
            <a:round/>
            <a:headEnd/>
            <a:tailEnd type="triangle" w="med" len="med"/>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defTabSz="685800">
              <a:buClrTx/>
            </a:pPr>
            <a:endParaRPr lang="en-US" sz="1350" kern="1200">
              <a:solidFill>
                <a:prstClr val="black"/>
              </a:solidFill>
              <a:latin typeface="Calibri" panose="020F0502020204030204"/>
              <a:ea typeface="+mn-ea"/>
              <a:cs typeface="+mn-cs"/>
            </a:endParaRPr>
          </a:p>
        </p:txBody>
      </p:sp>
      <p:sp>
        <p:nvSpPr>
          <p:cNvPr id="25" name="TextBox 24">
            <a:extLst>
              <a:ext uri="{FF2B5EF4-FFF2-40B4-BE49-F238E27FC236}">
                <a16:creationId xmlns:a16="http://schemas.microsoft.com/office/drawing/2014/main" id="{D72F9D18-440B-49B4-8F2E-BEA973706DD2}"/>
              </a:ext>
            </a:extLst>
          </p:cNvPr>
          <p:cNvSpPr txBox="1"/>
          <p:nvPr/>
        </p:nvSpPr>
        <p:spPr>
          <a:xfrm>
            <a:off x="1535434" y="2468680"/>
            <a:ext cx="1832260" cy="300082"/>
          </a:xfrm>
          <a:prstGeom prst="rect">
            <a:avLst/>
          </a:prstGeom>
          <a:noFill/>
        </p:spPr>
        <p:txBody>
          <a:bodyPr wrap="square" rtlCol="0">
            <a:spAutoFit/>
          </a:bodyPr>
          <a:lstStyle/>
          <a:p>
            <a:pPr algn="ctr" defTabSz="685800">
              <a:buClrTx/>
            </a:pPr>
            <a:r>
              <a:rPr lang="en-US" sz="1350" b="1" u="sng" kern="1200" dirty="0">
                <a:solidFill>
                  <a:srgbClr val="4472C4"/>
                </a:solidFill>
                <a:latin typeface="Lato" panose="020F0502020204030203" pitchFamily="34" charset="0"/>
                <a:ea typeface="Lato" panose="020F0502020204030203" pitchFamily="34" charset="0"/>
                <a:cs typeface="Lato" panose="020F0502020204030203" pitchFamily="34" charset="0"/>
              </a:rPr>
              <a:t>CITY PARTNERS</a:t>
            </a:r>
          </a:p>
        </p:txBody>
      </p:sp>
      <p:grpSp>
        <p:nvGrpSpPr>
          <p:cNvPr id="3" name="Group 2">
            <a:extLst>
              <a:ext uri="{FF2B5EF4-FFF2-40B4-BE49-F238E27FC236}">
                <a16:creationId xmlns:a16="http://schemas.microsoft.com/office/drawing/2014/main" id="{5FDBD712-6457-B1F2-250B-A5437812F0B9}"/>
              </a:ext>
            </a:extLst>
          </p:cNvPr>
          <p:cNvGrpSpPr/>
          <p:nvPr/>
        </p:nvGrpSpPr>
        <p:grpSpPr>
          <a:xfrm>
            <a:off x="5388748" y="4356042"/>
            <a:ext cx="1168769" cy="698563"/>
            <a:chOff x="4902739" y="254607"/>
            <a:chExt cx="2673337" cy="1597830"/>
          </a:xfrm>
        </p:grpSpPr>
        <p:pic>
          <p:nvPicPr>
            <p:cNvPr id="4" name="Picture 3">
              <a:extLst>
                <a:ext uri="{FF2B5EF4-FFF2-40B4-BE49-F238E27FC236}">
                  <a16:creationId xmlns:a16="http://schemas.microsoft.com/office/drawing/2014/main" id="{4213D270-4655-22F4-ECE9-9D24567E439E}"/>
                </a:ext>
              </a:extLst>
            </p:cNvPr>
            <p:cNvPicPr>
              <a:picLocks noChangeAspect="1"/>
            </p:cNvPicPr>
            <p:nvPr/>
          </p:nvPicPr>
          <p:blipFill>
            <a:blip r:embed="rId4"/>
            <a:stretch>
              <a:fillRect/>
            </a:stretch>
          </p:blipFill>
          <p:spPr>
            <a:xfrm>
              <a:off x="4902739" y="323443"/>
              <a:ext cx="1360499" cy="1460158"/>
            </a:xfrm>
            <a:prstGeom prst="rect">
              <a:avLst/>
            </a:prstGeom>
          </p:spPr>
        </p:pic>
        <p:pic>
          <p:nvPicPr>
            <p:cNvPr id="6" name="Picture 5">
              <a:extLst>
                <a:ext uri="{FF2B5EF4-FFF2-40B4-BE49-F238E27FC236}">
                  <a16:creationId xmlns:a16="http://schemas.microsoft.com/office/drawing/2014/main" id="{259BC33B-A0E2-E330-8C02-5BD8D5AD29D4}"/>
                </a:ext>
              </a:extLst>
            </p:cNvPr>
            <p:cNvPicPr>
              <a:picLocks noChangeAspect="1"/>
            </p:cNvPicPr>
            <p:nvPr/>
          </p:nvPicPr>
          <p:blipFill rotWithShape="1">
            <a:blip r:embed="rId5"/>
            <a:srcRect l="35639" t="25626" r="36823" b="24100"/>
            <a:stretch/>
          </p:blipFill>
          <p:spPr>
            <a:xfrm>
              <a:off x="6263238" y="254607"/>
              <a:ext cx="1312838" cy="1597830"/>
            </a:xfrm>
            <a:prstGeom prst="rect">
              <a:avLst/>
            </a:prstGeom>
          </p:spPr>
        </p:pic>
      </p:grpSp>
    </p:spTree>
    <p:extLst>
      <p:ext uri="{BB962C8B-B14F-4D97-AF65-F5344CB8AC3E}">
        <p14:creationId xmlns:p14="http://schemas.microsoft.com/office/powerpoint/2010/main" val="1240528493"/>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3" name="Rectangle 1639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241299"/>
            <a:ext cx="5293730" cy="1473200"/>
          </a:xfrm>
          <a:prstGeom prst="rect">
            <a:avLst/>
          </a:prstGeom>
          <a:solidFill>
            <a:srgbClr val="47533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386" name="Title 1"/>
          <p:cNvSpPr>
            <a:spLocks noGrp="1"/>
          </p:cNvSpPr>
          <p:nvPr>
            <p:ph type="title"/>
          </p:nvPr>
        </p:nvSpPr>
        <p:spPr>
          <a:xfrm>
            <a:off x="393192" y="368445"/>
            <a:ext cx="4945642" cy="1218908"/>
          </a:xfrm>
        </p:spPr>
        <p:txBody>
          <a:bodyPr vert="horz" lIns="68580" tIns="34290" rIns="68580" bIns="34290" rtlCol="0" anchor="ctr">
            <a:noAutofit/>
          </a:bodyPr>
          <a:lstStyle/>
          <a:p>
            <a:pPr>
              <a:lnSpc>
                <a:spcPct val="150000"/>
              </a:lnSpc>
            </a:pPr>
            <a:r>
              <a:rPr lang="en-US" altLang="en-US" sz="2800" b="1" dirty="0">
                <a:solidFill>
                  <a:srgbClr val="FFFFFF"/>
                </a:solidFill>
                <a:latin typeface="Lato" panose="020F0502020204030203" pitchFamily="34" charset="0"/>
                <a:ea typeface="Lato" panose="020F0502020204030203" pitchFamily="34" charset="0"/>
                <a:cs typeface="Lato" panose="020F0502020204030203" pitchFamily="34" charset="0"/>
              </a:rPr>
              <a:t>Goal 16: Estuarine Resources</a:t>
            </a:r>
            <a:br>
              <a:rPr lang="en-US" altLang="en-US" sz="2800" b="1" dirty="0">
                <a:solidFill>
                  <a:srgbClr val="FFFFFF"/>
                </a:solidFill>
                <a:latin typeface="Lato" panose="020F0502020204030203" pitchFamily="34" charset="0"/>
                <a:ea typeface="Lato" panose="020F0502020204030203" pitchFamily="34" charset="0"/>
                <a:cs typeface="Lato" panose="020F0502020204030203" pitchFamily="34" charset="0"/>
              </a:rPr>
            </a:br>
            <a:r>
              <a:rPr lang="en-US" altLang="en-US" sz="2800" b="1" dirty="0">
                <a:solidFill>
                  <a:srgbClr val="FFFFFF"/>
                </a:solidFill>
                <a:latin typeface="Lato" panose="020F0502020204030203" pitchFamily="34" charset="0"/>
                <a:ea typeface="Lato" panose="020F0502020204030203" pitchFamily="34" charset="0"/>
                <a:cs typeface="Lato" panose="020F0502020204030203" pitchFamily="34" charset="0"/>
              </a:rPr>
              <a:t>Estuary Management Plans</a:t>
            </a:r>
          </a:p>
        </p:txBody>
      </p:sp>
      <p:pic>
        <p:nvPicPr>
          <p:cNvPr id="16387" name="Content Placeholder 4"/>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5986" r="1" b="16938"/>
          <a:stretch/>
        </p:blipFill>
        <p:spPr>
          <a:xfrm>
            <a:off x="245660" y="1841177"/>
            <a:ext cx="5293730" cy="3060191"/>
          </a:xfrm>
          <a:prstGeom prst="rect">
            <a:avLst/>
          </a:prstGeom>
        </p:spPr>
      </p:pic>
      <p:sp>
        <p:nvSpPr>
          <p:cNvPr id="16395" name="Rectangle 1639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2" y="241299"/>
            <a:ext cx="3234970" cy="4660901"/>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388" name="TextBox 8"/>
          <p:cNvSpPr txBox="1">
            <a:spLocks noChangeArrowheads="1"/>
          </p:cNvSpPr>
          <p:nvPr/>
        </p:nvSpPr>
        <p:spPr bwMode="auto">
          <a:xfrm>
            <a:off x="6021990" y="368446"/>
            <a:ext cx="2568554" cy="44236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orm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35744" indent="-214313" defTabSz="685800" fontAlgn="base">
              <a:lnSpc>
                <a:spcPct val="90000"/>
              </a:lnSpc>
              <a:spcBef>
                <a:spcPct val="0"/>
              </a:spcBef>
              <a:spcAft>
                <a:spcPts val="450"/>
              </a:spcAft>
              <a:buClrTx/>
              <a:buFontTx/>
              <a:buChar char="•"/>
            </a:pPr>
            <a:r>
              <a:rPr lang="en-US" altLang="en-US" sz="1500" kern="1200" dirty="0">
                <a:solidFill>
                  <a:srgbClr val="FFFFFF"/>
                </a:solidFill>
                <a:latin typeface="Calibri" panose="020F0502020204030204"/>
                <a:ea typeface="+mn-ea"/>
                <a:cs typeface="+mn-cs"/>
              </a:rPr>
              <a:t>Part of local Comprehensive Plans</a:t>
            </a:r>
          </a:p>
          <a:p>
            <a:pPr marL="257175" indent="-214313" defTabSz="685800" fontAlgn="base">
              <a:lnSpc>
                <a:spcPct val="90000"/>
              </a:lnSpc>
              <a:spcBef>
                <a:spcPct val="0"/>
              </a:spcBef>
              <a:spcAft>
                <a:spcPts val="450"/>
              </a:spcAft>
              <a:buClrTx/>
              <a:buFontTx/>
              <a:buChar char="•"/>
            </a:pPr>
            <a:endParaRPr lang="en-US" altLang="en-US" sz="1500" kern="1200" dirty="0">
              <a:solidFill>
                <a:srgbClr val="FFFFFF"/>
              </a:solidFill>
              <a:latin typeface="Calibri" panose="020F0502020204030204"/>
              <a:ea typeface="+mn-ea"/>
              <a:cs typeface="+mn-cs"/>
            </a:endParaRPr>
          </a:p>
          <a:p>
            <a:pPr marL="235744" indent="-214313" defTabSz="685800" fontAlgn="base">
              <a:lnSpc>
                <a:spcPct val="90000"/>
              </a:lnSpc>
              <a:spcBef>
                <a:spcPct val="0"/>
              </a:spcBef>
              <a:spcAft>
                <a:spcPts val="450"/>
              </a:spcAft>
              <a:buClrTx/>
              <a:buFontTx/>
              <a:buChar char="•"/>
            </a:pPr>
            <a:r>
              <a:rPr lang="en-US" altLang="en-US" sz="1500" kern="1200" dirty="0">
                <a:solidFill>
                  <a:srgbClr val="FFFFFF"/>
                </a:solidFill>
                <a:latin typeface="Calibri" panose="020F0502020204030204"/>
                <a:ea typeface="+mn-ea"/>
                <a:cs typeface="+mn-cs"/>
              </a:rPr>
              <a:t>Overall Management Classification</a:t>
            </a:r>
          </a:p>
          <a:p>
            <a:pPr marL="235744" indent="-214313" defTabSz="685800" fontAlgn="base">
              <a:lnSpc>
                <a:spcPct val="90000"/>
              </a:lnSpc>
              <a:spcBef>
                <a:spcPct val="0"/>
              </a:spcBef>
              <a:spcAft>
                <a:spcPts val="450"/>
              </a:spcAft>
              <a:buClrTx/>
              <a:buFontTx/>
              <a:buChar char="•"/>
            </a:pPr>
            <a:endParaRPr lang="en-US" altLang="en-US" sz="1500" kern="1200" dirty="0">
              <a:solidFill>
                <a:srgbClr val="FFFFFF"/>
              </a:solidFill>
              <a:latin typeface="Calibri" panose="020F0502020204030204"/>
              <a:ea typeface="+mn-ea"/>
              <a:cs typeface="+mn-cs"/>
            </a:endParaRPr>
          </a:p>
          <a:p>
            <a:pPr marL="235744" indent="-214313" defTabSz="685800" fontAlgn="base">
              <a:lnSpc>
                <a:spcPct val="90000"/>
              </a:lnSpc>
              <a:spcBef>
                <a:spcPct val="0"/>
              </a:spcBef>
              <a:spcAft>
                <a:spcPts val="450"/>
              </a:spcAft>
              <a:buClrTx/>
              <a:buFontTx/>
              <a:buChar char="•"/>
            </a:pPr>
            <a:r>
              <a:rPr lang="en-US" altLang="en-US" sz="1500" kern="1200" dirty="0">
                <a:solidFill>
                  <a:srgbClr val="FFFFFF"/>
                </a:solidFill>
                <a:latin typeface="Calibri" panose="020F0502020204030204"/>
                <a:ea typeface="+mn-ea"/>
                <a:cs typeface="+mn-cs"/>
              </a:rPr>
              <a:t>3 management unit types: </a:t>
            </a:r>
          </a:p>
          <a:p>
            <a:pPr marL="792956" lvl="1" indent="-214313" defTabSz="685800" fontAlgn="base">
              <a:lnSpc>
                <a:spcPct val="90000"/>
              </a:lnSpc>
              <a:spcBef>
                <a:spcPct val="0"/>
              </a:spcBef>
              <a:spcAft>
                <a:spcPts val="450"/>
              </a:spcAft>
              <a:buClrTx/>
              <a:buFontTx/>
              <a:buChar char="–"/>
            </a:pPr>
            <a:r>
              <a:rPr lang="en-US" altLang="en-US" sz="1500" kern="1200" dirty="0">
                <a:solidFill>
                  <a:srgbClr val="FFFFFF"/>
                </a:solidFill>
                <a:latin typeface="Calibri" panose="020F0502020204030204"/>
                <a:ea typeface="+mn-ea"/>
                <a:cs typeface="+mn-cs"/>
              </a:rPr>
              <a:t>Natural</a:t>
            </a:r>
          </a:p>
          <a:p>
            <a:pPr marL="792956" lvl="1" indent="-214313" defTabSz="685800" fontAlgn="base">
              <a:lnSpc>
                <a:spcPct val="90000"/>
              </a:lnSpc>
              <a:spcBef>
                <a:spcPct val="0"/>
              </a:spcBef>
              <a:spcAft>
                <a:spcPts val="450"/>
              </a:spcAft>
              <a:buClrTx/>
              <a:buFontTx/>
              <a:buChar char="–"/>
            </a:pPr>
            <a:r>
              <a:rPr lang="en-US" altLang="en-US" sz="1500" kern="1200" dirty="0">
                <a:solidFill>
                  <a:srgbClr val="FFFFFF"/>
                </a:solidFill>
                <a:latin typeface="Calibri" panose="020F0502020204030204"/>
                <a:ea typeface="+mn-ea"/>
                <a:cs typeface="+mn-cs"/>
              </a:rPr>
              <a:t>Conservation</a:t>
            </a:r>
          </a:p>
          <a:p>
            <a:pPr marL="792956" lvl="1" indent="-214313" defTabSz="685800" fontAlgn="base">
              <a:lnSpc>
                <a:spcPct val="90000"/>
              </a:lnSpc>
              <a:spcBef>
                <a:spcPct val="0"/>
              </a:spcBef>
              <a:spcAft>
                <a:spcPts val="450"/>
              </a:spcAft>
              <a:buClrTx/>
              <a:buFontTx/>
              <a:buChar char="–"/>
            </a:pPr>
            <a:r>
              <a:rPr lang="en-US" altLang="en-US" sz="1500" kern="1200" dirty="0">
                <a:solidFill>
                  <a:srgbClr val="FFFFFF"/>
                </a:solidFill>
                <a:latin typeface="Calibri" panose="020F0502020204030204"/>
                <a:ea typeface="+mn-ea"/>
                <a:cs typeface="+mn-cs"/>
              </a:rPr>
              <a:t>Development</a:t>
            </a:r>
          </a:p>
          <a:p>
            <a:pPr marL="578644" lvl="1" indent="0" defTabSz="685800" fontAlgn="base">
              <a:lnSpc>
                <a:spcPct val="90000"/>
              </a:lnSpc>
              <a:spcBef>
                <a:spcPct val="0"/>
              </a:spcBef>
              <a:spcAft>
                <a:spcPts val="450"/>
              </a:spcAft>
              <a:buClrTx/>
              <a:buNone/>
            </a:pPr>
            <a:endParaRPr lang="en-US" altLang="en-US" sz="1500" kern="1200" dirty="0">
              <a:solidFill>
                <a:srgbClr val="FFFFFF"/>
              </a:solidFill>
              <a:latin typeface="Calibri" panose="020F0502020204030204"/>
              <a:ea typeface="+mn-ea"/>
              <a:cs typeface="+mn-cs"/>
            </a:endParaRPr>
          </a:p>
          <a:p>
            <a:pPr marL="214313" indent="-214313" defTabSz="685800" fontAlgn="base">
              <a:lnSpc>
                <a:spcPct val="90000"/>
              </a:lnSpc>
              <a:spcBef>
                <a:spcPct val="0"/>
              </a:spcBef>
              <a:spcAft>
                <a:spcPts val="450"/>
              </a:spcAft>
              <a:buClrTx/>
              <a:buFontTx/>
              <a:buChar char="•"/>
            </a:pPr>
            <a:r>
              <a:rPr lang="en-US" altLang="en-US" sz="1500" kern="1200" dirty="0">
                <a:solidFill>
                  <a:srgbClr val="FFFFFF"/>
                </a:solidFill>
                <a:latin typeface="Calibri" panose="020F0502020204030204"/>
                <a:ea typeface="+mn-ea"/>
                <a:cs typeface="+mn-cs"/>
              </a:rPr>
              <a:t>Units specify permissible levels of development</a:t>
            </a:r>
          </a:p>
        </p:txBody>
      </p:sp>
    </p:spTree>
    <p:extLst>
      <p:ext uri="{BB962C8B-B14F-4D97-AF65-F5344CB8AC3E}">
        <p14:creationId xmlns:p14="http://schemas.microsoft.com/office/powerpoint/2010/main" val="1484011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outdoor, water, sky, lake&#10;&#10;Description automatically generated">
            <a:extLst>
              <a:ext uri="{FF2B5EF4-FFF2-40B4-BE49-F238E27FC236}">
                <a16:creationId xmlns:a16="http://schemas.microsoft.com/office/drawing/2014/main" id="{99C31BB7-F279-AAEC-E19F-34EE37487629}"/>
              </a:ext>
            </a:extLst>
          </p:cNvPr>
          <p:cNvPicPr>
            <a:picLocks noGrp="1" noChangeAspect="1"/>
          </p:cNvPicPr>
          <p:nvPr>
            <p:ph idx="1"/>
          </p:nvPr>
        </p:nvPicPr>
        <p:blipFill rotWithShape="1">
          <a:blip r:embed="rId3"/>
          <a:srcRect t="15611" b="9390"/>
          <a:stretch/>
        </p:blipFill>
        <p:spPr>
          <a:xfrm>
            <a:off x="20" y="10"/>
            <a:ext cx="9143980" cy="5143490"/>
          </a:xfrm>
          <a:prstGeom prst="rect">
            <a:avLst/>
          </a:prstGeom>
        </p:spPr>
      </p:pic>
      <p:sp>
        <p:nvSpPr>
          <p:cNvPr id="17"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16987" y="3886200"/>
            <a:ext cx="6873758" cy="881062"/>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083AC8E-8A38-4C44-0C87-6E2B7C360EB1}"/>
              </a:ext>
            </a:extLst>
          </p:cNvPr>
          <p:cNvSpPr>
            <a:spLocks noGrp="1"/>
          </p:cNvSpPr>
          <p:nvPr>
            <p:ph type="title"/>
          </p:nvPr>
        </p:nvSpPr>
        <p:spPr>
          <a:xfrm>
            <a:off x="1328737" y="3940793"/>
            <a:ext cx="6650259" cy="581200"/>
          </a:xfrm>
          <a:noFill/>
        </p:spPr>
        <p:txBody>
          <a:bodyPr vert="horz" lIns="91440" tIns="45720" rIns="91440" bIns="45720" rtlCol="0" anchor="ctr">
            <a:normAutofit fontScale="90000"/>
          </a:bodyPr>
          <a:lstStyle/>
          <a:p>
            <a:pPr algn="ctr" defTabSz="914400"/>
            <a:r>
              <a:rPr lang="en-US" sz="3000" dirty="0">
                <a:solidFill>
                  <a:srgbClr val="FFFFFF"/>
                </a:solidFill>
                <a:latin typeface="Lato" panose="020F0502020204030203" pitchFamily="34" charset="0"/>
                <a:ea typeface="Lato" panose="020F0502020204030203" pitchFamily="34" charset="0"/>
                <a:cs typeface="Lato" panose="020F0502020204030203" pitchFamily="34" charset="0"/>
              </a:rPr>
              <a:t>Yaquina Bay Estuary Management Plan</a:t>
            </a:r>
          </a:p>
        </p:txBody>
      </p:sp>
    </p:spTree>
    <p:extLst>
      <p:ext uri="{BB962C8B-B14F-4D97-AF65-F5344CB8AC3E}">
        <p14:creationId xmlns:p14="http://schemas.microsoft.com/office/powerpoint/2010/main" val="2177430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3"/>
        <p:cNvGrpSpPr/>
        <p:nvPr/>
      </p:nvGrpSpPr>
      <p:grpSpPr>
        <a:xfrm>
          <a:off x="0" y="0"/>
          <a:ext cx="0" cy="0"/>
          <a:chOff x="0" y="0"/>
          <a:chExt cx="0" cy="0"/>
        </a:xfrm>
      </p:grpSpPr>
      <p:sp>
        <p:nvSpPr>
          <p:cNvPr id="139" name="Rectangle 13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8814"/>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Google Shape;134;p29"/>
          <p:cNvSpPr txBox="1">
            <a:spLocks noGrp="1"/>
          </p:cNvSpPr>
          <p:nvPr>
            <p:ph type="title"/>
          </p:nvPr>
        </p:nvSpPr>
        <p:spPr>
          <a:xfrm>
            <a:off x="417399" y="482600"/>
            <a:ext cx="8408193" cy="558627"/>
          </a:xfrm>
          <a:prstGeom prst="rect">
            <a:avLst/>
          </a:prstGeom>
        </p:spPr>
        <p:txBody>
          <a:bodyPr spcFirstLastPara="1" vert="horz" lIns="91440" tIns="45720" rIns="91440" bIns="45720" rtlCol="0" anchor="ctr" anchorCtr="0">
            <a:normAutofit/>
          </a:bodyPr>
          <a:lstStyle/>
          <a:p>
            <a:pPr marL="0" lvl="0" indent="0" algn="ctr" defTabSz="914400">
              <a:spcAft>
                <a:spcPts val="0"/>
              </a:spcAft>
            </a:pPr>
            <a:r>
              <a:rPr lang="en-US" sz="2400" b="1" kern="1200">
                <a:solidFill>
                  <a:schemeClr val="bg1"/>
                </a:solidFill>
                <a:latin typeface="+mj-lt"/>
                <a:ea typeface="+mj-ea"/>
                <a:cs typeface="+mj-cs"/>
                <a:sym typeface="Lato"/>
              </a:rPr>
              <a:t>Regulatory Extent of Estuaries</a:t>
            </a:r>
          </a:p>
        </p:txBody>
      </p:sp>
      <p:pic>
        <p:nvPicPr>
          <p:cNvPr id="11" name="Content Placeholder 10" descr="A map of a river&#10;&#10;Description automatically generated with low confidence">
            <a:extLst>
              <a:ext uri="{FF2B5EF4-FFF2-40B4-BE49-F238E27FC236}">
                <a16:creationId xmlns:a16="http://schemas.microsoft.com/office/drawing/2014/main" id="{D7637146-85FB-E58F-BC88-CE1A3D93722D}"/>
              </a:ext>
            </a:extLst>
          </p:cNvPr>
          <p:cNvPicPr>
            <a:picLocks noGrp="1" noChangeAspect="1"/>
          </p:cNvPicPr>
          <p:nvPr>
            <p:ph idx="1"/>
          </p:nvPr>
        </p:nvPicPr>
        <p:blipFill rotWithShape="1">
          <a:blip r:embed="rId3"/>
          <a:srcRect t="4170" r="5953" b="12979"/>
          <a:stretch/>
        </p:blipFill>
        <p:spPr>
          <a:xfrm>
            <a:off x="626243" y="1151793"/>
            <a:ext cx="7891514" cy="371934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Diagram&#10;&#10;Description automatically generated">
            <a:extLst>
              <a:ext uri="{FF2B5EF4-FFF2-40B4-BE49-F238E27FC236}">
                <a16:creationId xmlns:a16="http://schemas.microsoft.com/office/drawing/2014/main" id="{5391440B-64DC-D3A3-039E-3BEDEF4F1D81}"/>
              </a:ext>
            </a:extLst>
          </p:cNvPr>
          <p:cNvPicPr>
            <a:picLocks noGrp="1" noChangeAspect="1"/>
          </p:cNvPicPr>
          <p:nvPr>
            <p:ph idx="1"/>
          </p:nvPr>
        </p:nvPicPr>
        <p:blipFill rotWithShape="1">
          <a:blip r:embed="rId3"/>
          <a:srcRect r="19986" b="1"/>
          <a:stretch/>
        </p:blipFill>
        <p:spPr>
          <a:xfrm>
            <a:off x="20" y="961"/>
            <a:ext cx="9143980" cy="5142539"/>
          </a:xfrm>
          <a:prstGeom prst="rect">
            <a:avLst/>
          </a:prstGeom>
        </p:spPr>
      </p:pic>
      <p:cxnSp>
        <p:nvCxnSpPr>
          <p:cNvPr id="9" name="Straight Arrow Connector 8">
            <a:extLst>
              <a:ext uri="{FF2B5EF4-FFF2-40B4-BE49-F238E27FC236}">
                <a16:creationId xmlns:a16="http://schemas.microsoft.com/office/drawing/2014/main" id="{72D84E3E-0235-2A89-A991-75A5828FCB61}"/>
              </a:ext>
            </a:extLst>
          </p:cNvPr>
          <p:cNvCxnSpPr>
            <a:cxnSpLocks/>
          </p:cNvCxnSpPr>
          <p:nvPr/>
        </p:nvCxnSpPr>
        <p:spPr>
          <a:xfrm>
            <a:off x="6163408" y="562708"/>
            <a:ext cx="325315" cy="518746"/>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D5E8620E-8408-E3C0-80F7-6C1DC793B16F}"/>
              </a:ext>
            </a:extLst>
          </p:cNvPr>
          <p:cNvCxnSpPr>
            <a:cxnSpLocks/>
          </p:cNvCxnSpPr>
          <p:nvPr/>
        </p:nvCxnSpPr>
        <p:spPr>
          <a:xfrm>
            <a:off x="7112977" y="762733"/>
            <a:ext cx="342900" cy="63744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5692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1"/>
          <p:cNvSpPr txBox="1"/>
          <p:nvPr/>
        </p:nvSpPr>
        <p:spPr>
          <a:xfrm>
            <a:off x="1922970" y="3631837"/>
            <a:ext cx="1857300" cy="56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b="1" dirty="0">
                <a:solidFill>
                  <a:schemeClr val="dk1"/>
                </a:solidFill>
                <a:latin typeface="Corbel"/>
                <a:ea typeface="Corbel"/>
                <a:cs typeface="Corbel"/>
                <a:sym typeface="Corbel"/>
              </a:rPr>
              <a:t>MATT SPANGLER</a:t>
            </a:r>
            <a:endParaRPr sz="1300" b="1" dirty="0">
              <a:solidFill>
                <a:schemeClr val="dk1"/>
              </a:solidFill>
              <a:latin typeface="Corbel"/>
              <a:ea typeface="Corbel"/>
              <a:cs typeface="Corbel"/>
              <a:sym typeface="Corbel"/>
            </a:endParaRPr>
          </a:p>
          <a:p>
            <a:pPr marL="0" lvl="0" indent="0" algn="l" rtl="0">
              <a:spcBef>
                <a:spcPts val="0"/>
              </a:spcBef>
              <a:spcAft>
                <a:spcPts val="0"/>
              </a:spcAft>
              <a:buNone/>
            </a:pPr>
            <a:r>
              <a:rPr lang="en" sz="1000" dirty="0">
                <a:solidFill>
                  <a:schemeClr val="dk1"/>
                </a:solidFill>
                <a:latin typeface="Avenir"/>
                <a:ea typeface="Avenir"/>
                <a:cs typeface="Avenir"/>
                <a:sym typeface="Avenir"/>
              </a:rPr>
              <a:t>Lincoln County (Consultant)</a:t>
            </a:r>
            <a:endParaRPr sz="1100" dirty="0">
              <a:solidFill>
                <a:schemeClr val="dk2"/>
              </a:solidFill>
              <a:latin typeface="Corbel"/>
              <a:ea typeface="Corbel"/>
              <a:cs typeface="Corbel"/>
              <a:sym typeface="Corbel"/>
            </a:endParaRPr>
          </a:p>
        </p:txBody>
      </p:sp>
      <p:pic>
        <p:nvPicPr>
          <p:cNvPr id="149" name="Google Shape;149;p31"/>
          <p:cNvPicPr preferRelativeResize="0"/>
          <p:nvPr/>
        </p:nvPicPr>
        <p:blipFill>
          <a:blip r:embed="rId3">
            <a:alphaModFix/>
          </a:blip>
          <a:stretch>
            <a:fillRect/>
          </a:stretch>
        </p:blipFill>
        <p:spPr>
          <a:xfrm>
            <a:off x="545803" y="3337118"/>
            <a:ext cx="1327351" cy="1308075"/>
          </a:xfrm>
          <a:prstGeom prst="rect">
            <a:avLst/>
          </a:prstGeom>
          <a:noFill/>
          <a:ln>
            <a:noFill/>
          </a:ln>
        </p:spPr>
      </p:pic>
      <p:pic>
        <p:nvPicPr>
          <p:cNvPr id="150" name="Google Shape;150;p31"/>
          <p:cNvPicPr preferRelativeResize="0"/>
          <p:nvPr/>
        </p:nvPicPr>
        <p:blipFill>
          <a:blip r:embed="rId4">
            <a:alphaModFix/>
          </a:blip>
          <a:stretch>
            <a:fillRect/>
          </a:stretch>
        </p:blipFill>
        <p:spPr>
          <a:xfrm>
            <a:off x="2058321" y="2287684"/>
            <a:ext cx="1234351" cy="1184977"/>
          </a:xfrm>
          <a:prstGeom prst="rect">
            <a:avLst/>
          </a:prstGeom>
          <a:noFill/>
          <a:ln>
            <a:noFill/>
          </a:ln>
        </p:spPr>
      </p:pic>
      <p:pic>
        <p:nvPicPr>
          <p:cNvPr id="151" name="Google Shape;151;p31"/>
          <p:cNvPicPr preferRelativeResize="0"/>
          <p:nvPr/>
        </p:nvPicPr>
        <p:blipFill>
          <a:blip r:embed="rId5">
            <a:alphaModFix/>
          </a:blip>
          <a:stretch>
            <a:fillRect/>
          </a:stretch>
        </p:blipFill>
        <p:spPr>
          <a:xfrm>
            <a:off x="6536025" y="0"/>
            <a:ext cx="2607974" cy="2494376"/>
          </a:xfrm>
          <a:prstGeom prst="rect">
            <a:avLst/>
          </a:prstGeom>
          <a:noFill/>
          <a:ln>
            <a:noFill/>
          </a:ln>
        </p:spPr>
      </p:pic>
      <p:sp>
        <p:nvSpPr>
          <p:cNvPr id="152" name="Google Shape;152;p31"/>
          <p:cNvSpPr txBox="1">
            <a:spLocks noGrp="1"/>
          </p:cNvSpPr>
          <p:nvPr>
            <p:ph type="title"/>
          </p:nvPr>
        </p:nvSpPr>
        <p:spPr>
          <a:xfrm>
            <a:off x="354183" y="462712"/>
            <a:ext cx="6862693" cy="80565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latin typeface="Lato"/>
                <a:ea typeface="Lato"/>
                <a:cs typeface="Lato"/>
                <a:sym typeface="Lato"/>
              </a:rPr>
              <a:t>Modernization Effort</a:t>
            </a:r>
            <a:endParaRPr b="1" dirty="0">
              <a:latin typeface="Lato"/>
              <a:ea typeface="Lato"/>
              <a:cs typeface="Lato"/>
              <a:sym typeface="Lato"/>
            </a:endParaRPr>
          </a:p>
        </p:txBody>
      </p:sp>
      <p:pic>
        <p:nvPicPr>
          <p:cNvPr id="3" name="Picture 2" descr="A picture containing text, businesscard, screenshot, logo&#10;&#10;Description automatically generated">
            <a:extLst>
              <a:ext uri="{FF2B5EF4-FFF2-40B4-BE49-F238E27FC236}">
                <a16:creationId xmlns:a16="http://schemas.microsoft.com/office/drawing/2014/main" id="{7D5E4A8D-6F70-45C2-3245-E5D582E849E8}"/>
              </a:ext>
            </a:extLst>
          </p:cNvPr>
          <p:cNvPicPr>
            <a:picLocks noChangeAspect="1"/>
          </p:cNvPicPr>
          <p:nvPr/>
        </p:nvPicPr>
        <p:blipFill rotWithShape="1">
          <a:blip r:embed="rId6"/>
          <a:srcRect l="31040" t="18679" r="30275" b="15495"/>
          <a:stretch/>
        </p:blipFill>
        <p:spPr>
          <a:xfrm>
            <a:off x="504857" y="1407095"/>
            <a:ext cx="1409244" cy="1598628"/>
          </a:xfrm>
          <a:prstGeom prst="rect">
            <a:avLst/>
          </a:prstGeom>
        </p:spPr>
      </p:pic>
      <p:pic>
        <p:nvPicPr>
          <p:cNvPr id="6" name="Google Shape;143;p30">
            <a:extLst>
              <a:ext uri="{FF2B5EF4-FFF2-40B4-BE49-F238E27FC236}">
                <a16:creationId xmlns:a16="http://schemas.microsoft.com/office/drawing/2014/main" id="{07C6746E-CA98-7D4C-E3B7-D394FA3A1E4C}"/>
              </a:ext>
            </a:extLst>
          </p:cNvPr>
          <p:cNvPicPr preferRelativeResize="0"/>
          <p:nvPr/>
        </p:nvPicPr>
        <p:blipFill rotWithShape="1">
          <a:blip r:embed="rId7">
            <a:alphaModFix/>
          </a:blip>
          <a:srcRect l="1019"/>
          <a:stretch/>
        </p:blipFill>
        <p:spPr>
          <a:xfrm>
            <a:off x="3906442" y="1723836"/>
            <a:ext cx="5082463" cy="3226564"/>
          </a:xfrm>
          <a:prstGeom prst="rect">
            <a:avLst/>
          </a:prstGeom>
          <a:noFill/>
          <a:ln w="3175">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2"/>
          <p:cNvSpPr txBox="1">
            <a:spLocks noGrp="1"/>
          </p:cNvSpPr>
          <p:nvPr>
            <p:ph type="title"/>
          </p:nvPr>
        </p:nvSpPr>
        <p:spPr>
          <a:xfrm>
            <a:off x="2355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Lato"/>
                <a:ea typeface="Lato"/>
                <a:cs typeface="Lato"/>
                <a:sym typeface="Lato"/>
              </a:rPr>
              <a:t>Timeline </a:t>
            </a:r>
            <a:endParaRPr dirty="0">
              <a:latin typeface="Lato"/>
              <a:ea typeface="Lato"/>
              <a:cs typeface="Lato"/>
              <a:sym typeface="Lato"/>
            </a:endParaRPr>
          </a:p>
        </p:txBody>
      </p:sp>
      <p:cxnSp>
        <p:nvCxnSpPr>
          <p:cNvPr id="158" name="Google Shape;158;p32"/>
          <p:cNvCxnSpPr/>
          <p:nvPr/>
        </p:nvCxnSpPr>
        <p:spPr>
          <a:xfrm>
            <a:off x="267675" y="2790116"/>
            <a:ext cx="8336100" cy="0"/>
          </a:xfrm>
          <a:prstGeom prst="straightConnector1">
            <a:avLst/>
          </a:prstGeom>
          <a:noFill/>
          <a:ln w="19050" cap="flat" cmpd="sng">
            <a:solidFill>
              <a:schemeClr val="dk1"/>
            </a:solidFill>
            <a:prstDash val="dot"/>
            <a:round/>
            <a:headEnd type="none" w="sm" len="sm"/>
            <a:tailEnd type="none" w="sm" len="sm"/>
          </a:ln>
        </p:spPr>
      </p:cxnSp>
      <p:grpSp>
        <p:nvGrpSpPr>
          <p:cNvPr id="159" name="Google Shape;159;p32"/>
          <p:cNvGrpSpPr/>
          <p:nvPr/>
        </p:nvGrpSpPr>
        <p:grpSpPr>
          <a:xfrm>
            <a:off x="191475" y="1581271"/>
            <a:ext cx="196200" cy="1306800"/>
            <a:chOff x="648675" y="1657471"/>
            <a:chExt cx="196200" cy="1306800"/>
          </a:xfrm>
        </p:grpSpPr>
        <p:sp>
          <p:nvSpPr>
            <p:cNvPr id="160" name="Google Shape;160;p32"/>
            <p:cNvSpPr/>
            <p:nvPr/>
          </p:nvSpPr>
          <p:spPr>
            <a:xfrm>
              <a:off x="648675" y="2768371"/>
              <a:ext cx="196200" cy="195900"/>
            </a:xfrm>
            <a:prstGeom prst="ellipse">
              <a:avLst/>
            </a:prstGeom>
            <a:solidFill>
              <a:srgbClr val="3D85C6"/>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1" name="Google Shape;161;p32"/>
            <p:cNvCxnSpPr>
              <a:stCxn id="160" idx="0"/>
            </p:cNvCxnSpPr>
            <p:nvPr/>
          </p:nvCxnSpPr>
          <p:spPr>
            <a:xfrm rot="10800000">
              <a:off x="746775" y="1657471"/>
              <a:ext cx="0" cy="1110900"/>
            </a:xfrm>
            <a:prstGeom prst="straightConnector1">
              <a:avLst/>
            </a:prstGeom>
            <a:noFill/>
            <a:ln w="19050" cap="flat" cmpd="sng">
              <a:solidFill>
                <a:srgbClr val="0B5394"/>
              </a:solidFill>
              <a:prstDash val="solid"/>
              <a:round/>
              <a:headEnd type="none" w="sm" len="sm"/>
              <a:tailEnd type="oval" w="med" len="med"/>
            </a:ln>
          </p:spPr>
        </p:cxnSp>
      </p:grpSp>
      <p:sp>
        <p:nvSpPr>
          <p:cNvPr id="162" name="Google Shape;162;p32"/>
          <p:cNvSpPr txBox="1">
            <a:spLocks noGrp="1"/>
          </p:cNvSpPr>
          <p:nvPr>
            <p:ph type="body" idx="4294967295"/>
          </p:nvPr>
        </p:nvSpPr>
        <p:spPr>
          <a:xfrm>
            <a:off x="267680" y="1199825"/>
            <a:ext cx="2662200" cy="97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2"/>
                </a:solidFill>
              </a:rPr>
              <a:t>Project Launch: May 2021</a:t>
            </a:r>
            <a:endParaRPr sz="1500" b="1" dirty="0">
              <a:solidFill>
                <a:schemeClr val="dk2"/>
              </a:solidFill>
            </a:endParaRPr>
          </a:p>
          <a:p>
            <a:pPr marL="0" lvl="0" indent="0" algn="l" rtl="0">
              <a:spcBef>
                <a:spcPts val="0"/>
              </a:spcBef>
              <a:spcAft>
                <a:spcPts val="0"/>
              </a:spcAft>
              <a:buNone/>
            </a:pPr>
            <a:r>
              <a:rPr lang="en" sz="1300" dirty="0"/>
              <a:t>Steering Committee assembled</a:t>
            </a:r>
            <a:endParaRPr sz="1300" dirty="0"/>
          </a:p>
          <a:p>
            <a:pPr marL="0" lvl="0" indent="0" algn="l" rtl="0">
              <a:spcBef>
                <a:spcPts val="0"/>
              </a:spcBef>
              <a:spcAft>
                <a:spcPts val="1600"/>
              </a:spcAft>
              <a:buNone/>
            </a:pPr>
            <a:r>
              <a:rPr lang="en" sz="1300" dirty="0"/>
              <a:t>Consultant hired</a:t>
            </a:r>
            <a:endParaRPr sz="1300" dirty="0"/>
          </a:p>
        </p:txBody>
      </p:sp>
      <p:grpSp>
        <p:nvGrpSpPr>
          <p:cNvPr id="163" name="Google Shape;163;p32"/>
          <p:cNvGrpSpPr/>
          <p:nvPr/>
        </p:nvGrpSpPr>
        <p:grpSpPr>
          <a:xfrm>
            <a:off x="1141325" y="2692171"/>
            <a:ext cx="196200" cy="1404905"/>
            <a:chOff x="2131925" y="2768371"/>
            <a:chExt cx="196200" cy="1404905"/>
          </a:xfrm>
        </p:grpSpPr>
        <p:cxnSp>
          <p:nvCxnSpPr>
            <p:cNvPr id="164" name="Google Shape;164;p32"/>
            <p:cNvCxnSpPr/>
            <p:nvPr/>
          </p:nvCxnSpPr>
          <p:spPr>
            <a:xfrm>
              <a:off x="2230025" y="2964276"/>
              <a:ext cx="0" cy="1209000"/>
            </a:xfrm>
            <a:prstGeom prst="straightConnector1">
              <a:avLst/>
            </a:prstGeom>
            <a:noFill/>
            <a:ln w="19050" cap="flat" cmpd="sng">
              <a:solidFill>
                <a:srgbClr val="0B5394"/>
              </a:solidFill>
              <a:prstDash val="solid"/>
              <a:round/>
              <a:headEnd type="none" w="sm" len="sm"/>
              <a:tailEnd type="oval" w="med" len="med"/>
            </a:ln>
          </p:spPr>
        </p:cxnSp>
        <p:sp>
          <p:nvSpPr>
            <p:cNvPr id="165" name="Google Shape;165;p32"/>
            <p:cNvSpPr/>
            <p:nvPr/>
          </p:nvSpPr>
          <p:spPr>
            <a:xfrm>
              <a:off x="2131925" y="2768371"/>
              <a:ext cx="196200" cy="195900"/>
            </a:xfrm>
            <a:prstGeom prst="ellipse">
              <a:avLst/>
            </a:prstGeom>
            <a:solidFill>
              <a:srgbClr val="3D85C6"/>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32"/>
          <p:cNvSpPr txBox="1">
            <a:spLocks noGrp="1"/>
          </p:cNvSpPr>
          <p:nvPr>
            <p:ph type="body" idx="4294967295"/>
          </p:nvPr>
        </p:nvSpPr>
        <p:spPr>
          <a:xfrm>
            <a:off x="1248700" y="3672575"/>
            <a:ext cx="3084600" cy="97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2"/>
                </a:solidFill>
              </a:rPr>
              <a:t>Data Gathering /Needs Assessment: June 2021-June 2022</a:t>
            </a:r>
            <a:endParaRPr sz="1500" b="1">
              <a:solidFill>
                <a:schemeClr val="dk2"/>
              </a:solidFill>
            </a:endParaRPr>
          </a:p>
          <a:p>
            <a:pPr marL="0" lvl="0" indent="0" algn="l" rtl="0">
              <a:spcBef>
                <a:spcPts val="0"/>
              </a:spcBef>
              <a:spcAft>
                <a:spcPts val="0"/>
              </a:spcAft>
              <a:buNone/>
            </a:pPr>
            <a:r>
              <a:rPr lang="en" sz="1400"/>
              <a:t>Advisory Group assembled</a:t>
            </a:r>
            <a:endParaRPr sz="1400"/>
          </a:p>
          <a:p>
            <a:pPr marL="0" lvl="0" indent="0" algn="l" rtl="0">
              <a:spcBef>
                <a:spcPts val="0"/>
              </a:spcBef>
              <a:spcAft>
                <a:spcPts val="1600"/>
              </a:spcAft>
              <a:buNone/>
            </a:pPr>
            <a:r>
              <a:rPr lang="en" sz="1400"/>
              <a:t>Inventories developed</a:t>
            </a:r>
            <a:endParaRPr sz="1400"/>
          </a:p>
        </p:txBody>
      </p:sp>
      <p:grpSp>
        <p:nvGrpSpPr>
          <p:cNvPr id="167" name="Google Shape;167;p32"/>
          <p:cNvGrpSpPr/>
          <p:nvPr/>
        </p:nvGrpSpPr>
        <p:grpSpPr>
          <a:xfrm>
            <a:off x="3060000" y="1483171"/>
            <a:ext cx="196200" cy="1404900"/>
            <a:chOff x="4126800" y="1559371"/>
            <a:chExt cx="196200" cy="1404900"/>
          </a:xfrm>
        </p:grpSpPr>
        <p:cxnSp>
          <p:nvCxnSpPr>
            <p:cNvPr id="168" name="Google Shape;168;p32"/>
            <p:cNvCxnSpPr>
              <a:stCxn id="169" idx="0"/>
            </p:cNvCxnSpPr>
            <p:nvPr/>
          </p:nvCxnSpPr>
          <p:spPr>
            <a:xfrm rot="10800000">
              <a:off x="4224900" y="1559371"/>
              <a:ext cx="0" cy="1209000"/>
            </a:xfrm>
            <a:prstGeom prst="straightConnector1">
              <a:avLst/>
            </a:prstGeom>
            <a:noFill/>
            <a:ln w="19050" cap="flat" cmpd="sng">
              <a:solidFill>
                <a:srgbClr val="0B5394"/>
              </a:solidFill>
              <a:prstDash val="solid"/>
              <a:round/>
              <a:headEnd type="none" w="sm" len="sm"/>
              <a:tailEnd type="oval" w="med" len="med"/>
            </a:ln>
          </p:spPr>
        </p:cxnSp>
        <p:sp>
          <p:nvSpPr>
            <p:cNvPr id="169" name="Google Shape;169;p32"/>
            <p:cNvSpPr/>
            <p:nvPr/>
          </p:nvSpPr>
          <p:spPr>
            <a:xfrm>
              <a:off x="4126800" y="2768371"/>
              <a:ext cx="196200" cy="195900"/>
            </a:xfrm>
            <a:prstGeom prst="ellipse">
              <a:avLst/>
            </a:prstGeom>
            <a:solidFill>
              <a:srgbClr val="3D85C6"/>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32"/>
          <p:cNvSpPr txBox="1">
            <a:spLocks noGrp="1"/>
          </p:cNvSpPr>
          <p:nvPr>
            <p:ph type="body" idx="4294967295"/>
          </p:nvPr>
        </p:nvSpPr>
        <p:spPr>
          <a:xfrm>
            <a:off x="3164699" y="1199825"/>
            <a:ext cx="2662200" cy="97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2"/>
                </a:solidFill>
              </a:rPr>
              <a:t>Technical Update: July 2022-Mar 2023</a:t>
            </a:r>
            <a:endParaRPr sz="1500" b="1" dirty="0">
              <a:solidFill>
                <a:schemeClr val="dk2"/>
              </a:solidFill>
            </a:endParaRPr>
          </a:p>
          <a:p>
            <a:pPr marL="0" lvl="0" indent="0" algn="l" rtl="0">
              <a:spcBef>
                <a:spcPts val="0"/>
              </a:spcBef>
              <a:spcAft>
                <a:spcPts val="0"/>
              </a:spcAft>
              <a:buNone/>
            </a:pPr>
            <a:r>
              <a:rPr lang="en" sz="1300" dirty="0"/>
              <a:t>Update Plan language</a:t>
            </a:r>
            <a:endParaRPr sz="1300" dirty="0"/>
          </a:p>
          <a:p>
            <a:pPr marL="0" lvl="0" indent="0" algn="l" rtl="0">
              <a:spcBef>
                <a:spcPts val="0"/>
              </a:spcBef>
              <a:spcAft>
                <a:spcPts val="0"/>
              </a:spcAft>
              <a:buNone/>
            </a:pPr>
            <a:r>
              <a:rPr lang="en" sz="1300" dirty="0"/>
              <a:t>Technical subgroup assembled</a:t>
            </a:r>
            <a:endParaRPr sz="1300" dirty="0"/>
          </a:p>
          <a:p>
            <a:pPr marL="0" lvl="0" indent="0" algn="l" rtl="0">
              <a:spcBef>
                <a:spcPts val="0"/>
              </a:spcBef>
              <a:spcAft>
                <a:spcPts val="0"/>
              </a:spcAft>
              <a:buNone/>
            </a:pPr>
            <a:r>
              <a:rPr lang="en" sz="1300" dirty="0"/>
              <a:t>Incorporate climate change</a:t>
            </a:r>
            <a:endParaRPr sz="1300" dirty="0"/>
          </a:p>
          <a:p>
            <a:pPr marL="0" lvl="0" indent="0" algn="l" rtl="0">
              <a:spcBef>
                <a:spcPts val="1600"/>
              </a:spcBef>
              <a:spcAft>
                <a:spcPts val="1600"/>
              </a:spcAft>
              <a:buNone/>
            </a:pPr>
            <a:endParaRPr dirty="0"/>
          </a:p>
        </p:txBody>
      </p:sp>
      <p:grpSp>
        <p:nvGrpSpPr>
          <p:cNvPr id="171" name="Google Shape;171;p32"/>
          <p:cNvGrpSpPr/>
          <p:nvPr/>
        </p:nvGrpSpPr>
        <p:grpSpPr>
          <a:xfrm>
            <a:off x="4597675" y="2692171"/>
            <a:ext cx="196200" cy="1404905"/>
            <a:chOff x="5664475" y="2768371"/>
            <a:chExt cx="196200" cy="1404905"/>
          </a:xfrm>
        </p:grpSpPr>
        <p:cxnSp>
          <p:nvCxnSpPr>
            <p:cNvPr id="172" name="Google Shape;172;p32"/>
            <p:cNvCxnSpPr/>
            <p:nvPr/>
          </p:nvCxnSpPr>
          <p:spPr>
            <a:xfrm>
              <a:off x="5762575" y="2964276"/>
              <a:ext cx="0" cy="1209000"/>
            </a:xfrm>
            <a:prstGeom prst="straightConnector1">
              <a:avLst/>
            </a:prstGeom>
            <a:noFill/>
            <a:ln w="19050" cap="flat" cmpd="sng">
              <a:solidFill>
                <a:srgbClr val="0B5394"/>
              </a:solidFill>
              <a:prstDash val="solid"/>
              <a:round/>
              <a:headEnd type="none" w="sm" len="sm"/>
              <a:tailEnd type="oval" w="med" len="med"/>
            </a:ln>
          </p:spPr>
        </p:cxnSp>
        <p:sp>
          <p:nvSpPr>
            <p:cNvPr id="173" name="Google Shape;173;p32"/>
            <p:cNvSpPr/>
            <p:nvPr/>
          </p:nvSpPr>
          <p:spPr>
            <a:xfrm>
              <a:off x="5664475" y="2768371"/>
              <a:ext cx="196200" cy="195900"/>
            </a:xfrm>
            <a:prstGeom prst="ellipse">
              <a:avLst/>
            </a:prstGeom>
            <a:solidFill>
              <a:srgbClr val="3D85C6"/>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32"/>
          <p:cNvSpPr txBox="1">
            <a:spLocks noGrp="1"/>
          </p:cNvSpPr>
          <p:nvPr>
            <p:ph type="body" idx="4294967295"/>
          </p:nvPr>
        </p:nvSpPr>
        <p:spPr>
          <a:xfrm>
            <a:off x="4716725" y="3845575"/>
            <a:ext cx="3649500" cy="97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2"/>
                </a:solidFill>
              </a:rPr>
              <a:t>Stakeholder Engagement: Apr - July 2023</a:t>
            </a:r>
            <a:endParaRPr sz="1500" b="1" dirty="0">
              <a:solidFill>
                <a:schemeClr val="dk2"/>
              </a:solidFill>
            </a:endParaRPr>
          </a:p>
          <a:p>
            <a:pPr marL="0" marR="0" lvl="0" indent="0" algn="l" rtl="0">
              <a:lnSpc>
                <a:spcPct val="115000"/>
              </a:lnSpc>
              <a:spcBef>
                <a:spcPts val="0"/>
              </a:spcBef>
              <a:spcAft>
                <a:spcPts val="0"/>
              </a:spcAft>
              <a:buNone/>
            </a:pPr>
            <a:r>
              <a:rPr lang="en" sz="1300" dirty="0"/>
              <a:t>Open House</a:t>
            </a:r>
            <a:endParaRPr sz="1300" dirty="0"/>
          </a:p>
          <a:p>
            <a:pPr marL="0" lvl="0" indent="0" algn="l" rtl="0">
              <a:spcBef>
                <a:spcPts val="0"/>
              </a:spcBef>
              <a:spcAft>
                <a:spcPts val="0"/>
              </a:spcAft>
              <a:buNone/>
            </a:pPr>
            <a:r>
              <a:rPr lang="en" sz="1300" dirty="0"/>
              <a:t>Public release of draft EMP</a:t>
            </a:r>
            <a:endParaRPr sz="1300" dirty="0"/>
          </a:p>
          <a:p>
            <a:pPr marL="0" lvl="0" indent="0" algn="l" rtl="0">
              <a:spcBef>
                <a:spcPts val="0"/>
              </a:spcBef>
              <a:spcAft>
                <a:spcPts val="1600"/>
              </a:spcAft>
              <a:buNone/>
            </a:pPr>
            <a:r>
              <a:rPr lang="en" sz="1300" dirty="0"/>
              <a:t>Town Halls</a:t>
            </a:r>
            <a:endParaRPr sz="1300" dirty="0"/>
          </a:p>
        </p:txBody>
      </p:sp>
      <p:grpSp>
        <p:nvGrpSpPr>
          <p:cNvPr id="175" name="Google Shape;175;p32"/>
          <p:cNvGrpSpPr/>
          <p:nvPr/>
        </p:nvGrpSpPr>
        <p:grpSpPr>
          <a:xfrm>
            <a:off x="5897450" y="1429121"/>
            <a:ext cx="196200" cy="1404900"/>
            <a:chOff x="3669600" y="1559371"/>
            <a:chExt cx="196200" cy="1404900"/>
          </a:xfrm>
        </p:grpSpPr>
        <p:cxnSp>
          <p:nvCxnSpPr>
            <p:cNvPr id="176" name="Google Shape;176;p32"/>
            <p:cNvCxnSpPr>
              <a:stCxn id="177" idx="0"/>
            </p:cNvCxnSpPr>
            <p:nvPr/>
          </p:nvCxnSpPr>
          <p:spPr>
            <a:xfrm rot="10800000">
              <a:off x="3767700" y="1559371"/>
              <a:ext cx="0" cy="1209000"/>
            </a:xfrm>
            <a:prstGeom prst="straightConnector1">
              <a:avLst/>
            </a:prstGeom>
            <a:noFill/>
            <a:ln w="19050" cap="flat" cmpd="sng">
              <a:solidFill>
                <a:srgbClr val="0B5394"/>
              </a:solidFill>
              <a:prstDash val="solid"/>
              <a:round/>
              <a:headEnd type="none" w="sm" len="sm"/>
              <a:tailEnd type="oval" w="med" len="med"/>
            </a:ln>
          </p:spPr>
        </p:cxnSp>
        <p:sp>
          <p:nvSpPr>
            <p:cNvPr id="177" name="Google Shape;177;p32"/>
            <p:cNvSpPr/>
            <p:nvPr/>
          </p:nvSpPr>
          <p:spPr>
            <a:xfrm>
              <a:off x="3669600" y="2768371"/>
              <a:ext cx="196200" cy="195900"/>
            </a:xfrm>
            <a:prstGeom prst="ellipse">
              <a:avLst/>
            </a:prstGeom>
            <a:solidFill>
              <a:srgbClr val="3D85C6"/>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32"/>
          <p:cNvSpPr txBox="1">
            <a:spLocks noGrp="1"/>
          </p:cNvSpPr>
          <p:nvPr>
            <p:ph type="body" idx="4294967295"/>
          </p:nvPr>
        </p:nvSpPr>
        <p:spPr>
          <a:xfrm>
            <a:off x="6008625" y="1199825"/>
            <a:ext cx="1820400" cy="97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2"/>
                </a:solidFill>
              </a:rPr>
              <a:t>Draft Update: August 2023</a:t>
            </a:r>
            <a:endParaRPr sz="1500" b="1">
              <a:solidFill>
                <a:schemeClr val="dk2"/>
              </a:solidFill>
            </a:endParaRPr>
          </a:p>
          <a:p>
            <a:pPr marL="0" lvl="0" indent="0" algn="l" rtl="0">
              <a:spcBef>
                <a:spcPts val="0"/>
              </a:spcBef>
              <a:spcAft>
                <a:spcPts val="0"/>
              </a:spcAft>
              <a:buNone/>
            </a:pPr>
            <a:r>
              <a:rPr lang="en" sz="1300"/>
              <a:t>Consultant contract ends</a:t>
            </a:r>
            <a:endParaRPr sz="1300"/>
          </a:p>
          <a:p>
            <a:pPr marL="0" lvl="0" indent="0" algn="l" rtl="0">
              <a:spcBef>
                <a:spcPts val="1600"/>
              </a:spcBef>
              <a:spcAft>
                <a:spcPts val="1600"/>
              </a:spcAft>
              <a:buNone/>
            </a:pPr>
            <a:endParaRPr/>
          </a:p>
        </p:txBody>
      </p:sp>
      <p:sp>
        <p:nvSpPr>
          <p:cNvPr id="179" name="Google Shape;179;p32"/>
          <p:cNvSpPr txBox="1">
            <a:spLocks noGrp="1"/>
          </p:cNvSpPr>
          <p:nvPr>
            <p:ph type="body" idx="4294967295"/>
          </p:nvPr>
        </p:nvSpPr>
        <p:spPr>
          <a:xfrm>
            <a:off x="7490150" y="2379125"/>
            <a:ext cx="1820400" cy="97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0B5394"/>
                </a:solidFill>
              </a:rPr>
              <a:t>Formal review &amp; adoption process</a:t>
            </a:r>
            <a:endParaRPr sz="1500" b="1">
              <a:solidFill>
                <a:srgbClr val="0B5394"/>
              </a:solidFill>
            </a:endParaRPr>
          </a:p>
          <a:p>
            <a:pPr marL="0" lvl="0" indent="0" algn="l" rtl="0">
              <a:spcBef>
                <a:spcPts val="0"/>
              </a:spcBef>
              <a:spcAft>
                <a:spcPts val="0"/>
              </a:spcAft>
              <a:buNone/>
            </a:pPr>
            <a:r>
              <a:rPr lang="en" sz="1300" b="1">
                <a:solidFill>
                  <a:srgbClr val="0B5394"/>
                </a:solidFill>
              </a:rPr>
              <a:t>〜</a:t>
            </a:r>
            <a:r>
              <a:rPr lang="en" sz="1300">
                <a:solidFill>
                  <a:srgbClr val="0B5394"/>
                </a:solidFill>
              </a:rPr>
              <a:t>Winter 2024</a:t>
            </a:r>
            <a:endParaRPr sz="1300">
              <a:solidFill>
                <a:srgbClr val="0B5394"/>
              </a:solidFill>
            </a:endParaRPr>
          </a:p>
          <a:p>
            <a:pPr marL="0" lvl="0" indent="0" algn="l" rtl="0">
              <a:spcBef>
                <a:spcPts val="1600"/>
              </a:spcBef>
              <a:spcAft>
                <a:spcPts val="1600"/>
              </a:spcAft>
              <a:buNone/>
            </a:pPr>
            <a:endParaRPr/>
          </a:p>
        </p:txBody>
      </p:sp>
      <p:sp>
        <p:nvSpPr>
          <p:cNvPr id="2" name="TextBox 1">
            <a:extLst>
              <a:ext uri="{FF2B5EF4-FFF2-40B4-BE49-F238E27FC236}">
                <a16:creationId xmlns:a16="http://schemas.microsoft.com/office/drawing/2014/main" id="{33450CBB-0372-6FE8-4DD1-12DB9BA09DD0}"/>
              </a:ext>
            </a:extLst>
          </p:cNvPr>
          <p:cNvSpPr txBox="1"/>
          <p:nvPr/>
        </p:nvSpPr>
        <p:spPr>
          <a:xfrm>
            <a:off x="5995550" y="453277"/>
            <a:ext cx="2608225" cy="338554"/>
          </a:xfrm>
          <a:prstGeom prst="rect">
            <a:avLst/>
          </a:prstGeom>
          <a:noFill/>
        </p:spPr>
        <p:txBody>
          <a:bodyPr wrap="square" rtlCol="0">
            <a:spAutoFit/>
          </a:bodyPr>
          <a:lstStyle/>
          <a:p>
            <a:r>
              <a:rPr lang="en-US" sz="1600" dirty="0">
                <a:latin typeface="Source Sans Pro SemiBold" panose="020F0502020204030204" pitchFamily="34" charset="0"/>
                <a:hlinkClick r:id="rId3"/>
              </a:rPr>
              <a:t>www.Yaquina-emp.org</a:t>
            </a:r>
            <a:r>
              <a:rPr lang="en-US" sz="1600" dirty="0">
                <a:latin typeface="Source Sans Pro SemiBold" panose="020F0502020204030204" pitchFamily="34"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txBox="1"/>
          <p:nvPr/>
        </p:nvSpPr>
        <p:spPr>
          <a:xfrm>
            <a:off x="330925" y="920050"/>
            <a:ext cx="2659500" cy="3847177"/>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Head of Tide</a:t>
            </a:r>
            <a:endParaRPr dirty="0">
              <a:latin typeface="Calibri" panose="020F0502020204030204" pitchFamily="34" charset="0"/>
              <a:ea typeface="Source Sans Pro"/>
              <a:cs typeface="Calibri" panose="020F0502020204030204" pitchFamily="34" charset="0"/>
              <a:sym typeface="Source Sans Pro"/>
            </a:endParaRPr>
          </a:p>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Ownership</a:t>
            </a:r>
            <a:endParaRPr dirty="0">
              <a:latin typeface="Calibri" panose="020F0502020204030204" pitchFamily="34" charset="0"/>
              <a:ea typeface="Source Sans Pro"/>
              <a:cs typeface="Calibri" panose="020F0502020204030204" pitchFamily="34" charset="0"/>
              <a:sym typeface="Source Sans Pro"/>
            </a:endParaRPr>
          </a:p>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Fish Species</a:t>
            </a:r>
            <a:endParaRPr dirty="0">
              <a:latin typeface="Calibri" panose="020F0502020204030204" pitchFamily="34" charset="0"/>
              <a:ea typeface="Source Sans Pro"/>
              <a:cs typeface="Calibri" panose="020F0502020204030204" pitchFamily="34" charset="0"/>
              <a:sym typeface="Source Sans Pro"/>
            </a:endParaRPr>
          </a:p>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Estuary Tidal Wetlands</a:t>
            </a:r>
            <a:endParaRPr dirty="0">
              <a:latin typeface="Calibri" panose="020F0502020204030204" pitchFamily="34" charset="0"/>
              <a:ea typeface="Source Sans Pro"/>
              <a:cs typeface="Calibri" panose="020F0502020204030204" pitchFamily="34" charset="0"/>
              <a:sym typeface="Source Sans Pro"/>
            </a:endParaRPr>
          </a:p>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National Wetland Inventory</a:t>
            </a:r>
            <a:endParaRPr dirty="0">
              <a:latin typeface="Calibri" panose="020F0502020204030204" pitchFamily="34" charset="0"/>
              <a:ea typeface="Source Sans Pro"/>
              <a:cs typeface="Calibri" panose="020F0502020204030204" pitchFamily="34" charset="0"/>
              <a:sym typeface="Source Sans Pro"/>
            </a:endParaRPr>
          </a:p>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Dredged Material Sites</a:t>
            </a:r>
            <a:endParaRPr dirty="0">
              <a:latin typeface="Calibri" panose="020F0502020204030204" pitchFamily="34" charset="0"/>
              <a:ea typeface="Source Sans Pro"/>
              <a:cs typeface="Calibri" panose="020F0502020204030204" pitchFamily="34" charset="0"/>
              <a:sym typeface="Source Sans Pro"/>
            </a:endParaRPr>
          </a:p>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Aquatic</a:t>
            </a:r>
            <a:endParaRPr dirty="0">
              <a:latin typeface="Calibri" panose="020F0502020204030204" pitchFamily="34" charset="0"/>
              <a:ea typeface="Source Sans Pro"/>
              <a:cs typeface="Calibri" panose="020F0502020204030204" pitchFamily="34" charset="0"/>
              <a:sym typeface="Source Sans Pro"/>
            </a:endParaRPr>
          </a:p>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Biotic</a:t>
            </a:r>
            <a:endParaRPr dirty="0">
              <a:latin typeface="Calibri" panose="020F0502020204030204" pitchFamily="34" charset="0"/>
              <a:ea typeface="Source Sans Pro"/>
              <a:cs typeface="Calibri" panose="020F0502020204030204" pitchFamily="34" charset="0"/>
              <a:sym typeface="Source Sans Pro"/>
            </a:endParaRPr>
          </a:p>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Substrate</a:t>
            </a:r>
            <a:endParaRPr dirty="0">
              <a:latin typeface="Calibri" panose="020F0502020204030204" pitchFamily="34" charset="0"/>
              <a:ea typeface="Source Sans Pro"/>
              <a:cs typeface="Calibri" panose="020F0502020204030204" pitchFamily="34" charset="0"/>
              <a:sym typeface="Source Sans Pro"/>
            </a:endParaRPr>
          </a:p>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Soft Sediment Fauna</a:t>
            </a:r>
            <a:endParaRPr dirty="0">
              <a:latin typeface="Calibri" panose="020F0502020204030204" pitchFamily="34" charset="0"/>
              <a:ea typeface="Source Sans Pro"/>
              <a:cs typeface="Calibri" panose="020F0502020204030204" pitchFamily="34" charset="0"/>
              <a:sym typeface="Source Sans Pro"/>
            </a:endParaRPr>
          </a:p>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Historic Vegetation</a:t>
            </a:r>
            <a:endParaRPr dirty="0">
              <a:latin typeface="Calibri" panose="020F0502020204030204" pitchFamily="34" charset="0"/>
              <a:ea typeface="Source Sans Pro"/>
              <a:cs typeface="Calibri" panose="020F0502020204030204" pitchFamily="34" charset="0"/>
              <a:sym typeface="Source Sans Pro"/>
            </a:endParaRPr>
          </a:p>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Restoration Sites</a:t>
            </a:r>
            <a:endParaRPr dirty="0">
              <a:latin typeface="Calibri" panose="020F0502020204030204" pitchFamily="34" charset="0"/>
              <a:ea typeface="Source Sans Pro"/>
              <a:cs typeface="Calibri" panose="020F0502020204030204" pitchFamily="34" charset="0"/>
              <a:sym typeface="Source Sans Pro"/>
            </a:endParaRPr>
          </a:p>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Coastal Habitat</a:t>
            </a:r>
            <a:endParaRPr dirty="0">
              <a:latin typeface="Calibri" panose="020F0502020204030204" pitchFamily="34" charset="0"/>
              <a:ea typeface="Source Sans Pro"/>
              <a:cs typeface="Calibri" panose="020F0502020204030204" pitchFamily="34" charset="0"/>
              <a:sym typeface="Source Sans Pro"/>
            </a:endParaRPr>
          </a:p>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Flood Zones</a:t>
            </a:r>
            <a:endParaRPr dirty="0">
              <a:latin typeface="Calibri" panose="020F0502020204030204" pitchFamily="34" charset="0"/>
              <a:ea typeface="Source Sans Pro"/>
              <a:cs typeface="Calibri" panose="020F0502020204030204" pitchFamily="34" charset="0"/>
              <a:sym typeface="Source Sans Pro"/>
            </a:endParaRPr>
          </a:p>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Sea Level Rise</a:t>
            </a:r>
            <a:endParaRPr dirty="0">
              <a:latin typeface="Calibri" panose="020F0502020204030204" pitchFamily="34" charset="0"/>
              <a:ea typeface="Source Sans Pro"/>
              <a:cs typeface="Calibri" panose="020F0502020204030204" pitchFamily="34" charset="0"/>
              <a:sym typeface="Source Sans Pro"/>
            </a:endParaRPr>
          </a:p>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Landward Migration Zones</a:t>
            </a:r>
            <a:endParaRPr dirty="0">
              <a:latin typeface="Calibri" panose="020F0502020204030204" pitchFamily="34" charset="0"/>
              <a:ea typeface="Source Sans Pro"/>
              <a:cs typeface="Calibri" panose="020F0502020204030204" pitchFamily="34" charset="0"/>
              <a:sym typeface="Source Sans Pro"/>
            </a:endParaRPr>
          </a:p>
          <a:p>
            <a:pPr marL="457200" lvl="0" indent="-317500" algn="l" rtl="0">
              <a:spcBef>
                <a:spcPts val="0"/>
              </a:spcBef>
              <a:spcAft>
                <a:spcPts val="0"/>
              </a:spcAft>
              <a:buSzPts val="1400"/>
              <a:buFont typeface="Source Sans Pro"/>
              <a:buChar char="●"/>
            </a:pPr>
            <a:r>
              <a:rPr lang="en" dirty="0">
                <a:latin typeface="Calibri" panose="020F0502020204030204" pitchFamily="34" charset="0"/>
                <a:ea typeface="Source Sans Pro"/>
                <a:cs typeface="Calibri" panose="020F0502020204030204" pitchFamily="34" charset="0"/>
                <a:sym typeface="Source Sans Pro"/>
              </a:rPr>
              <a:t>Tsunami</a:t>
            </a:r>
            <a:endParaRPr sz="1300" dirty="0">
              <a:latin typeface="Calibri" panose="020F0502020204030204" pitchFamily="34" charset="0"/>
              <a:ea typeface="Source Sans Pro"/>
              <a:cs typeface="Calibri" panose="020F0502020204030204" pitchFamily="34" charset="0"/>
              <a:sym typeface="Source Sans Pro"/>
            </a:endParaRPr>
          </a:p>
        </p:txBody>
      </p:sp>
      <p:sp>
        <p:nvSpPr>
          <p:cNvPr id="224" name="Google Shape;224;p36"/>
          <p:cNvSpPr txBox="1">
            <a:spLocks noGrp="1"/>
          </p:cNvSpPr>
          <p:nvPr>
            <p:ph type="title" idx="4294967295"/>
          </p:nvPr>
        </p:nvSpPr>
        <p:spPr>
          <a:xfrm>
            <a:off x="389550" y="296650"/>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Lato"/>
                <a:ea typeface="Lato"/>
                <a:cs typeface="Lato"/>
                <a:sym typeface="Lato"/>
              </a:rPr>
              <a:t>Updated Inventories &amp; Maps</a:t>
            </a:r>
            <a:endParaRPr dirty="0">
              <a:latin typeface="Lato"/>
              <a:ea typeface="Lato"/>
              <a:cs typeface="Lato"/>
              <a:sym typeface="Lato"/>
            </a:endParaRPr>
          </a:p>
        </p:txBody>
      </p:sp>
      <p:pic>
        <p:nvPicPr>
          <p:cNvPr id="3" name="Picture 2">
            <a:extLst>
              <a:ext uri="{FF2B5EF4-FFF2-40B4-BE49-F238E27FC236}">
                <a16:creationId xmlns:a16="http://schemas.microsoft.com/office/drawing/2014/main" id="{89E574D1-B5EC-1B51-24E9-4B3D58A6709A}"/>
              </a:ext>
            </a:extLst>
          </p:cNvPr>
          <p:cNvPicPr>
            <a:picLocks noChangeAspect="1"/>
          </p:cNvPicPr>
          <p:nvPr/>
        </p:nvPicPr>
        <p:blipFill>
          <a:blip r:embed="rId3"/>
          <a:stretch>
            <a:fillRect/>
          </a:stretch>
        </p:blipFill>
        <p:spPr>
          <a:xfrm>
            <a:off x="3308387" y="977317"/>
            <a:ext cx="5742523" cy="3653406"/>
          </a:xfrm>
          <a:prstGeom prst="rect">
            <a:avLst/>
          </a:prstGeom>
          <a:ln w="6350">
            <a:solidFill>
              <a:schemeClr val="tx1"/>
            </a:solidFill>
          </a:ln>
          <a:effectLst>
            <a:outerShdw blurRad="50800" dist="38100" dir="5400000" algn="t" rotWithShape="0">
              <a:prstClr val="black">
                <a:alpha val="40000"/>
              </a:prstClr>
            </a:outerShdw>
          </a:effectLst>
        </p:spPr>
      </p:pic>
    </p:spTree>
  </p:cSld>
  <p:clrMapOvr>
    <a:masterClrMapping/>
  </p:clrMapOvr>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emeCoast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Coastal" id="{6FE958DA-B6B9-4124-A93F-109DB3550478}" vid="{84B68525-C2C1-4E35-8822-EED9D0F5EDE3}"/>
    </a:ext>
  </a:extLst>
</a:theme>
</file>

<file path=ppt/theme/theme5.xml><?xml version="1.0" encoding="utf-8"?>
<a:theme xmlns:a="http://schemas.openxmlformats.org/drawingml/2006/main" name="2_Office Theme">
  <a:themeElements>
    <a:clrScheme name="Custom 4">
      <a:dk1>
        <a:sysClr val="windowText" lastClr="000000"/>
      </a:dk1>
      <a:lt1>
        <a:sysClr val="window" lastClr="FFFFFF"/>
      </a:lt1>
      <a:dk2>
        <a:srgbClr val="44546A"/>
      </a:dk2>
      <a:lt2>
        <a:srgbClr val="E7E6E6"/>
      </a:lt2>
      <a:accent1>
        <a:srgbClr val="62B3E4"/>
      </a:accent1>
      <a:accent2>
        <a:srgbClr val="A3CF60"/>
      </a:accent2>
      <a:accent3>
        <a:srgbClr val="B1B3B6"/>
      </a:accent3>
      <a:accent4>
        <a:srgbClr val="F7CE3C"/>
      </a:accent4>
      <a:accent5>
        <a:srgbClr val="002F87"/>
      </a:accent5>
      <a:accent6>
        <a:srgbClr val="00B188"/>
      </a:accent6>
      <a:hlink>
        <a:srgbClr val="62B3E4"/>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2001</TotalTime>
  <Words>2599</Words>
  <Application>Microsoft Office PowerPoint</Application>
  <PresentationFormat>On-screen Show (16:9)</PresentationFormat>
  <Paragraphs>363</Paragraphs>
  <Slides>25</Slides>
  <Notes>24</Notes>
  <HiddenSlides>1</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25</vt:i4>
      </vt:variant>
    </vt:vector>
  </HeadingPairs>
  <TitlesOfParts>
    <vt:vector size="47" baseType="lpstr">
      <vt:lpstr>Source Sans Pro SemiBold</vt:lpstr>
      <vt:lpstr>Bahnschrift</vt:lpstr>
      <vt:lpstr>Arial</vt:lpstr>
      <vt:lpstr>Wingdings</vt:lpstr>
      <vt:lpstr>Calibri Light</vt:lpstr>
      <vt:lpstr>Corbel</vt:lpstr>
      <vt:lpstr>Raleway</vt:lpstr>
      <vt:lpstr>Calibri</vt:lpstr>
      <vt:lpstr>Quattrocento Sans</vt:lpstr>
      <vt:lpstr>Century Gothic</vt:lpstr>
      <vt:lpstr>Gill Sans MT</vt:lpstr>
      <vt:lpstr>Avenir</vt:lpstr>
      <vt:lpstr>Times New Roman</vt:lpstr>
      <vt:lpstr>Source Sans Pro</vt:lpstr>
      <vt:lpstr>Helvetica Neue</vt:lpstr>
      <vt:lpstr>Lato</vt:lpstr>
      <vt:lpstr>Plum</vt:lpstr>
      <vt:lpstr>Office Theme</vt:lpstr>
      <vt:lpstr>1_office theme</vt:lpstr>
      <vt:lpstr>ThemeCoastal</vt:lpstr>
      <vt:lpstr>2_Office Theme</vt:lpstr>
      <vt:lpstr>3_Office Theme</vt:lpstr>
      <vt:lpstr> UPDATING THE ESTUARY MANAGEMENT PLAN FOR  YAQUINA BAY                      </vt:lpstr>
      <vt:lpstr>PowerPoint Presentation</vt:lpstr>
      <vt:lpstr>Goal 16: Estuarine Resources Estuary Management Plans</vt:lpstr>
      <vt:lpstr>Yaquina Bay Estuary Management Plan</vt:lpstr>
      <vt:lpstr>Regulatory Extent of Estuaries</vt:lpstr>
      <vt:lpstr>PowerPoint Presentation</vt:lpstr>
      <vt:lpstr>Modernization Effort</vt:lpstr>
      <vt:lpstr>Timeline </vt:lpstr>
      <vt:lpstr>Updated Inventories &amp; Maps</vt:lpstr>
      <vt:lpstr>Process</vt:lpstr>
      <vt:lpstr>Proposed Revisions 2023</vt:lpstr>
      <vt:lpstr>Full Plan Table of Contents</vt:lpstr>
      <vt:lpstr>PowerPoint Presentation</vt:lpstr>
      <vt:lpstr>Impact Assessment</vt:lpstr>
      <vt:lpstr>PowerPoint Presentation</vt:lpstr>
      <vt:lpstr>PowerPoint Presentation</vt:lpstr>
      <vt:lpstr>Timeline </vt:lpstr>
      <vt:lpstr>Thank you! www.yaquina-emp.org </vt:lpstr>
      <vt:lpstr>External Factors</vt:lpstr>
      <vt:lpstr>Policy Levels</vt:lpstr>
      <vt:lpstr>PowerPoint Presentation</vt:lpstr>
      <vt:lpstr>PowerPoint Presentation</vt:lpstr>
      <vt:lpstr>Future Revisions</vt:lpstr>
      <vt:lpstr>EMP Guidance for Coastal Communities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UPDATING THE ESTUARY MANAGEMENT PLAN FOR  YAQUINA BAY</dc:title>
  <dc:creator>REED Meg * DLCD</dc:creator>
  <cp:lastModifiedBy>Gloria Tucker</cp:lastModifiedBy>
  <cp:revision>26</cp:revision>
  <cp:lastPrinted>2023-06-12T22:47:59Z</cp:lastPrinted>
  <dcterms:modified xsi:type="dcterms:W3CDTF">2023-06-28T01:38:16Z</dcterms:modified>
</cp:coreProperties>
</file>